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2" r:id="rId4"/>
  </p:sldMasterIdLst>
  <p:notesMasterIdLst>
    <p:notesMasterId r:id="rId6"/>
  </p:notesMasterIdLst>
  <p:sldIdLst>
    <p:sldId id="256" r:id="rId5"/>
  </p:sldIdLst>
  <p:sldSz cx="36576000" cy="25603200"/>
  <p:notesSz cx="6858000" cy="9144000"/>
  <p:embeddedFontLst>
    <p:embeddedFont>
      <p:font typeface="Gentona Book" panose="00000500000000000000" pitchFamily="50" charset="0"/>
      <p:regular r:id="rId7"/>
      <p:bold r:id="rId8"/>
      <p:italic r:id="rId9"/>
    </p:embeddedFont>
  </p:embeddedFontLst>
  <p:defaultTextStyle>
    <a:defPPr>
      <a:defRPr lang="en-US"/>
    </a:defPPr>
    <a:lvl1pPr marL="0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1pPr>
    <a:lvl2pPr marL="1667866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2pPr>
    <a:lvl3pPr marL="3335731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3pPr>
    <a:lvl4pPr marL="5003597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4pPr>
    <a:lvl5pPr marL="6671462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5pPr>
    <a:lvl6pPr marL="8339328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6pPr>
    <a:lvl7pPr marL="10007194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7pPr>
    <a:lvl8pPr marL="11675059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8pPr>
    <a:lvl9pPr marL="13342925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0" userDrawn="1">
          <p15:clr>
            <a:srgbClr val="A4A3A4"/>
          </p15:clr>
        </p15:guide>
        <p15:guide id="2" pos="7536" userDrawn="1">
          <p15:clr>
            <a:srgbClr val="A4A3A4"/>
          </p15:clr>
        </p15:guide>
        <p15:guide id="3" pos="140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55C"/>
    <a:srgbClr val="004B81"/>
    <a:srgbClr val="F26F20"/>
    <a:srgbClr val="F8862A"/>
    <a:srgbClr val="005093"/>
    <a:srgbClr val="FA4616"/>
    <a:srgbClr val="0021A5"/>
    <a:srgbClr val="FBF4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752BA9-006D-4D36-B2F1-69AAD2DA649B}" v="1" dt="2024-08-27T15:28:33.3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81"/>
    <p:restoredTop sz="96327"/>
  </p:normalViewPr>
  <p:slideViewPr>
    <p:cSldViewPr snapToGrid="0" snapToObjects="1">
      <p:cViewPr varScale="1">
        <p:scale>
          <a:sx n="29" d="100"/>
          <a:sy n="29" d="100"/>
        </p:scale>
        <p:origin x="2058" y="132"/>
      </p:cViewPr>
      <p:guideLst>
        <p:guide orient="horz" pos="7990"/>
        <p:guide pos="7536"/>
        <p:guide pos="140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rrow, Jamie D." userId="5bb8f2e3-03c0-4a03-a780-8a8e6a289128" providerId="ADAL" clId="{A6884870-877F-406E-9043-947EB2B22E5E}"/>
    <pc:docChg chg="modSld">
      <pc:chgData name="Burrow, Jamie D." userId="5bb8f2e3-03c0-4a03-a780-8a8e6a289128" providerId="ADAL" clId="{A6884870-877F-406E-9043-947EB2B22E5E}" dt="2024-08-27T15:34:26.957" v="9" actId="20577"/>
      <pc:docMkLst>
        <pc:docMk/>
      </pc:docMkLst>
      <pc:sldChg chg="modSp mod">
        <pc:chgData name="Burrow, Jamie D." userId="5bb8f2e3-03c0-4a03-a780-8a8e6a289128" providerId="ADAL" clId="{A6884870-877F-406E-9043-947EB2B22E5E}" dt="2024-08-27T15:34:26.957" v="9" actId="20577"/>
        <pc:sldMkLst>
          <pc:docMk/>
          <pc:sldMk cId="2634855419" sldId="256"/>
        </pc:sldMkLst>
        <pc:spChg chg="mod">
          <ac:chgData name="Burrow, Jamie D." userId="5bb8f2e3-03c0-4a03-a780-8a8e6a289128" providerId="ADAL" clId="{A6884870-877F-406E-9043-947EB2B22E5E}" dt="2024-08-27T15:34:26.957" v="9" actId="20577"/>
          <ac:spMkLst>
            <pc:docMk/>
            <pc:sldMk cId="2634855419" sldId="256"/>
            <ac:spMk id="18" creationId="{FF83E291-4F25-EADA-36F0-A655BB045EC6}"/>
          </ac:spMkLst>
        </pc:spChg>
      </pc:sldChg>
    </pc:docChg>
  </pc:docChgLst>
  <pc:docChgLst>
    <pc:chgData name="Weeks,Tonya R" userId="a84233b1-ba0d-4636-b8bf-53ae039d5fd5" providerId="ADAL" clId="{B67CBF69-0713-40E3-B84E-B5E9BB4E46BD}"/>
    <pc:docChg chg="undo custSel modSld modMainMaster">
      <pc:chgData name="Weeks,Tonya R" userId="a84233b1-ba0d-4636-b8bf-53ae039d5fd5" providerId="ADAL" clId="{B67CBF69-0713-40E3-B84E-B5E9BB4E46BD}" dt="2024-07-24T12:50:53.690" v="132" actId="164"/>
      <pc:docMkLst>
        <pc:docMk/>
      </pc:docMkLst>
      <pc:sldChg chg="addSp delSp modSp mod">
        <pc:chgData name="Weeks,Tonya R" userId="a84233b1-ba0d-4636-b8bf-53ae039d5fd5" providerId="ADAL" clId="{B67CBF69-0713-40E3-B84E-B5E9BB4E46BD}" dt="2024-07-24T12:50:53.690" v="132" actId="164"/>
        <pc:sldMkLst>
          <pc:docMk/>
          <pc:sldMk cId="2634855419" sldId="256"/>
        </pc:sldMkLst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2" creationId="{FE3BDC24-7E37-A04F-B4D5-1757D28AEC73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3" creationId="{BF2FFB15-742F-1397-CFA0-143E6AE78645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4" creationId="{1A27FEEF-20BE-4F44-81BF-13FAF817F93D}"/>
          </ac:spMkLst>
        </pc:spChg>
        <pc:spChg chg="add mod">
          <ac:chgData name="Weeks,Tonya R" userId="a84233b1-ba0d-4636-b8bf-53ae039d5fd5" providerId="ADAL" clId="{B67CBF69-0713-40E3-B84E-B5E9BB4E46BD}" dt="2024-07-24T12:50:53.690" v="132" actId="164"/>
          <ac:spMkLst>
            <pc:docMk/>
            <pc:sldMk cId="2634855419" sldId="256"/>
            <ac:spMk id="4" creationId="{698B5486-046F-273B-64E5-AAD7808A696F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5" creationId="{66F3261F-8766-6A8B-7BE4-DF6466FE0FB8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6" creationId="{8A2302F5-DA01-A841-8949-0493C073F069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8" creationId="{D2AB9DF7-6C51-0A4F-8F7E-CF7BF11BC716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9" creationId="{8307832A-FDDF-36FF-7A5B-A41C45DD119A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10" creationId="{1AC734B1-F544-61C1-8B2C-D1DBB45C6EEB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11" creationId="{4BBE2B87-C228-A463-D668-4900049D9251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12" creationId="{4C7752E2-4CA2-2149-9FCA-84A9EA564C8F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13" creationId="{4D4CEC2A-C04D-6E49-8045-19A30380709F}"/>
          </ac:spMkLst>
        </pc:spChg>
        <pc:spChg chg="add mod">
          <ac:chgData name="Weeks,Tonya R" userId="a84233b1-ba0d-4636-b8bf-53ae039d5fd5" providerId="ADAL" clId="{B67CBF69-0713-40E3-B84E-B5E9BB4E46BD}" dt="2024-07-15T18:47:31.205" v="60" actId="14100"/>
          <ac:spMkLst>
            <pc:docMk/>
            <pc:sldMk cId="2634855419" sldId="256"/>
            <ac:spMk id="15" creationId="{7ADD6E05-6773-767A-A08A-E5FA674C0D08}"/>
          </ac:spMkLst>
        </pc:spChg>
        <pc:spChg chg="add mod">
          <ac:chgData name="Weeks,Tonya R" userId="a84233b1-ba0d-4636-b8bf-53ae039d5fd5" providerId="ADAL" clId="{B67CBF69-0713-40E3-B84E-B5E9BB4E46BD}" dt="2024-07-15T18:46:17.298" v="42" actId="404"/>
          <ac:spMkLst>
            <pc:docMk/>
            <pc:sldMk cId="2634855419" sldId="256"/>
            <ac:spMk id="16" creationId="{3BBE1ADB-AB2D-E2E6-702D-0D501CDDAFCC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17" creationId="{E65F3966-432C-E947-99ED-E7F1267412D8}"/>
          </ac:spMkLst>
        </pc:spChg>
        <pc:spChg chg="add mod">
          <ac:chgData name="Weeks,Tonya R" userId="a84233b1-ba0d-4636-b8bf-53ae039d5fd5" providerId="ADAL" clId="{B67CBF69-0713-40E3-B84E-B5E9BB4E46BD}" dt="2024-07-15T18:46:17.298" v="42" actId="404"/>
          <ac:spMkLst>
            <pc:docMk/>
            <pc:sldMk cId="2634855419" sldId="256"/>
            <ac:spMk id="18" creationId="{FF83E291-4F25-EADA-36F0-A655BB045EC6}"/>
          </ac:spMkLst>
        </pc:spChg>
        <pc:spChg chg="del">
          <ac:chgData name="Weeks,Tonya R" userId="a84233b1-ba0d-4636-b8bf-53ae039d5fd5" providerId="ADAL" clId="{B67CBF69-0713-40E3-B84E-B5E9BB4E46BD}" dt="2024-07-10T15:12:03.006" v="1" actId="478"/>
          <ac:spMkLst>
            <pc:docMk/>
            <pc:sldMk cId="2634855419" sldId="256"/>
            <ac:spMk id="19" creationId="{252CECD5-331E-D847-A79C-D5C6099F8179}"/>
          </ac:spMkLst>
        </pc:spChg>
        <pc:spChg chg="add mod">
          <ac:chgData name="Weeks,Tonya R" userId="a84233b1-ba0d-4636-b8bf-53ae039d5fd5" providerId="ADAL" clId="{B67CBF69-0713-40E3-B84E-B5E9BB4E46BD}" dt="2024-07-15T18:47:45.673" v="65" actId="1076"/>
          <ac:spMkLst>
            <pc:docMk/>
            <pc:sldMk cId="2634855419" sldId="256"/>
            <ac:spMk id="19" creationId="{C806B680-D5FD-831A-71FF-8A9E9B12C73D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20" creationId="{B806E5B1-2300-A34F-81C9-56FD8CA97B35}"/>
          </ac:spMkLst>
        </pc:spChg>
        <pc:spChg chg="add mod">
          <ac:chgData name="Weeks,Tonya R" userId="a84233b1-ba0d-4636-b8bf-53ae039d5fd5" providerId="ADAL" clId="{B67CBF69-0713-40E3-B84E-B5E9BB4E46BD}" dt="2024-07-15T18:50:17.711" v="98" actId="1076"/>
          <ac:spMkLst>
            <pc:docMk/>
            <pc:sldMk cId="2634855419" sldId="256"/>
            <ac:spMk id="21" creationId="{72D2F55E-4687-A13D-5711-E5156A9095D8}"/>
          </ac:spMkLst>
        </pc:spChg>
        <pc:spChg chg="add mod">
          <ac:chgData name="Weeks,Tonya R" userId="a84233b1-ba0d-4636-b8bf-53ae039d5fd5" providerId="ADAL" clId="{B67CBF69-0713-40E3-B84E-B5E9BB4E46BD}" dt="2024-07-15T18:47:27.046" v="59" actId="404"/>
          <ac:spMkLst>
            <pc:docMk/>
            <pc:sldMk cId="2634855419" sldId="256"/>
            <ac:spMk id="22" creationId="{478C21F1-29BC-A6CD-C712-8339F12A3CE6}"/>
          </ac:spMkLst>
        </pc:spChg>
        <pc:spChg chg="add mod">
          <ac:chgData name="Weeks,Tonya R" userId="a84233b1-ba0d-4636-b8bf-53ae039d5fd5" providerId="ADAL" clId="{B67CBF69-0713-40E3-B84E-B5E9BB4E46BD}" dt="2024-07-15T18:48:28.637" v="76" actId="1076"/>
          <ac:spMkLst>
            <pc:docMk/>
            <pc:sldMk cId="2634855419" sldId="256"/>
            <ac:spMk id="23" creationId="{BBD3E24B-0061-0AA5-C97E-593D21A87882}"/>
          </ac:spMkLst>
        </pc:spChg>
        <pc:spChg chg="add mod">
          <ac:chgData name="Weeks,Tonya R" userId="a84233b1-ba0d-4636-b8bf-53ae039d5fd5" providerId="ADAL" clId="{B67CBF69-0713-40E3-B84E-B5E9BB4E46BD}" dt="2024-07-15T18:49:40.140" v="91" actId="14100"/>
          <ac:spMkLst>
            <pc:docMk/>
            <pc:sldMk cId="2634855419" sldId="256"/>
            <ac:spMk id="25" creationId="{42173404-FDC3-404E-8F10-3483524DCB39}"/>
          </ac:spMkLst>
        </pc:spChg>
        <pc:spChg chg="del">
          <ac:chgData name="Weeks,Tonya R" userId="a84233b1-ba0d-4636-b8bf-53ae039d5fd5" providerId="ADAL" clId="{B67CBF69-0713-40E3-B84E-B5E9BB4E46BD}" dt="2024-07-10T15:12:29.325" v="7" actId="478"/>
          <ac:spMkLst>
            <pc:docMk/>
            <pc:sldMk cId="2634855419" sldId="256"/>
            <ac:spMk id="25" creationId="{7F2F9276-7E95-2A4E-BEAA-D1A391FDD4DC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28" creationId="{67335A7F-55EA-C544-987A-093A3B25B6E0}"/>
          </ac:spMkLst>
        </pc:spChg>
        <pc:spChg chg="del mod">
          <ac:chgData name="Weeks,Tonya R" userId="a84233b1-ba0d-4636-b8bf-53ae039d5fd5" providerId="ADAL" clId="{B67CBF69-0713-40E3-B84E-B5E9BB4E46BD}" dt="2024-07-15T18:46:00.651" v="36" actId="478"/>
          <ac:spMkLst>
            <pc:docMk/>
            <pc:sldMk cId="2634855419" sldId="256"/>
            <ac:spMk id="29" creationId="{1DE86050-02DD-2447-943E-5B685BB4978D}"/>
          </ac:spMkLst>
        </pc:spChg>
        <pc:spChg chg="del">
          <ac:chgData name="Weeks,Tonya R" userId="a84233b1-ba0d-4636-b8bf-53ae039d5fd5" providerId="ADAL" clId="{B67CBF69-0713-40E3-B84E-B5E9BB4E46BD}" dt="2024-07-10T15:12:03.930" v="2" actId="478"/>
          <ac:spMkLst>
            <pc:docMk/>
            <pc:sldMk cId="2634855419" sldId="256"/>
            <ac:spMk id="31" creationId="{8159C06A-A970-7E4D-84EE-5EF9F5371F97}"/>
          </ac:spMkLst>
        </pc:spChg>
        <pc:spChg chg="mod">
          <ac:chgData name="Weeks,Tonya R" userId="a84233b1-ba0d-4636-b8bf-53ae039d5fd5" providerId="ADAL" clId="{B67CBF69-0713-40E3-B84E-B5E9BB4E46BD}" dt="2024-07-15T18:49:25.241" v="88" actId="404"/>
          <ac:spMkLst>
            <pc:docMk/>
            <pc:sldMk cId="2634855419" sldId="256"/>
            <ac:spMk id="33" creationId="{8B8513C2-0266-B0F0-227D-408FC1B47D1D}"/>
          </ac:spMkLst>
        </pc:spChg>
        <pc:spChg chg="add mod">
          <ac:chgData name="Weeks,Tonya R" userId="a84233b1-ba0d-4636-b8bf-53ae039d5fd5" providerId="ADAL" clId="{B67CBF69-0713-40E3-B84E-B5E9BB4E46BD}" dt="2024-07-15T18:47:02.380" v="48" actId="552"/>
          <ac:spMkLst>
            <pc:docMk/>
            <pc:sldMk cId="2634855419" sldId="256"/>
            <ac:spMk id="36" creationId="{09531576-7672-B49E-EE01-1F14F1BC9C1A}"/>
          </ac:spMkLst>
        </pc:spChg>
        <pc:spChg chg="add mod">
          <ac:chgData name="Weeks,Tonya R" userId="a84233b1-ba0d-4636-b8bf-53ae039d5fd5" providerId="ADAL" clId="{B67CBF69-0713-40E3-B84E-B5E9BB4E46BD}" dt="2024-07-15T18:48:44.497" v="79" actId="404"/>
          <ac:spMkLst>
            <pc:docMk/>
            <pc:sldMk cId="2634855419" sldId="256"/>
            <ac:spMk id="37" creationId="{A864046C-AAA3-D470-B2F8-7E030E29A228}"/>
          </ac:spMkLst>
        </pc:spChg>
        <pc:spChg chg="add mod">
          <ac:chgData name="Weeks,Tonya R" userId="a84233b1-ba0d-4636-b8bf-53ae039d5fd5" providerId="ADAL" clId="{B67CBF69-0713-40E3-B84E-B5E9BB4E46BD}" dt="2024-07-15T18:50:45.916" v="102" actId="1076"/>
          <ac:spMkLst>
            <pc:docMk/>
            <pc:sldMk cId="2634855419" sldId="256"/>
            <ac:spMk id="39" creationId="{37BE9448-F4B8-67C4-92FC-D9CF200AC8EF}"/>
          </ac:spMkLst>
        </pc:spChg>
        <pc:spChg chg="add mod">
          <ac:chgData name="Weeks,Tonya R" userId="a84233b1-ba0d-4636-b8bf-53ae039d5fd5" providerId="ADAL" clId="{B67CBF69-0713-40E3-B84E-B5E9BB4E46BD}" dt="2024-07-15T18:47:16.231" v="57" actId="404"/>
          <ac:spMkLst>
            <pc:docMk/>
            <pc:sldMk cId="2634855419" sldId="256"/>
            <ac:spMk id="44" creationId="{E3420BB0-A29B-0FCE-E0E0-3D26B3A5C185}"/>
          </ac:spMkLst>
        </pc:spChg>
        <pc:spChg chg="add mod">
          <ac:chgData name="Weeks,Tonya R" userId="a84233b1-ba0d-4636-b8bf-53ae039d5fd5" providerId="ADAL" clId="{B67CBF69-0713-40E3-B84E-B5E9BB4E46BD}" dt="2024-07-15T18:48:28.637" v="76" actId="1076"/>
          <ac:spMkLst>
            <pc:docMk/>
            <pc:sldMk cId="2634855419" sldId="256"/>
            <ac:spMk id="51" creationId="{A81F854B-74E7-4361-20D5-C62B02480D50}"/>
          </ac:spMkLst>
        </pc:spChg>
        <pc:spChg chg="mod">
          <ac:chgData name="Weeks,Tonya R" userId="a84233b1-ba0d-4636-b8bf-53ae039d5fd5" providerId="ADAL" clId="{B67CBF69-0713-40E3-B84E-B5E9BB4E46BD}" dt="2024-07-15T18:46:29.567" v="43" actId="404"/>
          <ac:spMkLst>
            <pc:docMk/>
            <pc:sldMk cId="2634855419" sldId="256"/>
            <ac:spMk id="54" creationId="{6100FC96-C38E-C3F6-D58E-EFCF6282CCF7}"/>
          </ac:spMkLst>
        </pc:spChg>
        <pc:spChg chg="add mod">
          <ac:chgData name="Weeks,Tonya R" userId="a84233b1-ba0d-4636-b8bf-53ae039d5fd5" providerId="ADAL" clId="{B67CBF69-0713-40E3-B84E-B5E9BB4E46BD}" dt="2024-07-15T18:49:02.776" v="85" actId="1076"/>
          <ac:spMkLst>
            <pc:docMk/>
            <pc:sldMk cId="2634855419" sldId="256"/>
            <ac:spMk id="55" creationId="{EC8C51DB-3C0C-B38D-5CF7-42524510EFE1}"/>
          </ac:spMkLst>
        </pc:spChg>
        <pc:spChg chg="mod">
          <ac:chgData name="Weeks,Tonya R" userId="a84233b1-ba0d-4636-b8bf-53ae039d5fd5" providerId="ADAL" clId="{B67CBF69-0713-40E3-B84E-B5E9BB4E46BD}" dt="2024-07-15T18:46:29.567" v="43" actId="404"/>
          <ac:spMkLst>
            <pc:docMk/>
            <pc:sldMk cId="2634855419" sldId="256"/>
            <ac:spMk id="58" creationId="{FBC8C954-0C09-BCA7-E7EF-FDFAA96996E7}"/>
          </ac:spMkLst>
        </pc:spChg>
        <pc:spChg chg="add mod">
          <ac:chgData name="Weeks,Tonya R" userId="a84233b1-ba0d-4636-b8bf-53ae039d5fd5" providerId="ADAL" clId="{B67CBF69-0713-40E3-B84E-B5E9BB4E46BD}" dt="2024-07-15T18:49:05.675" v="86" actId="1076"/>
          <ac:spMkLst>
            <pc:docMk/>
            <pc:sldMk cId="2634855419" sldId="256"/>
            <ac:spMk id="59" creationId="{5448B8E8-13BB-09D8-FEB1-7136CA14321A}"/>
          </ac:spMkLst>
        </pc:spChg>
        <pc:spChg chg="mod">
          <ac:chgData name="Weeks,Tonya R" userId="a84233b1-ba0d-4636-b8bf-53ae039d5fd5" providerId="ADAL" clId="{B67CBF69-0713-40E3-B84E-B5E9BB4E46BD}" dt="2024-07-15T18:46:29.567" v="43" actId="404"/>
          <ac:spMkLst>
            <pc:docMk/>
            <pc:sldMk cId="2634855419" sldId="256"/>
            <ac:spMk id="62" creationId="{320F8F22-FC05-0337-DFC6-2BC3772A93FE}"/>
          </ac:spMkLst>
        </pc:spChg>
        <pc:spChg chg="mod">
          <ac:chgData name="Weeks,Tonya R" userId="a84233b1-ba0d-4636-b8bf-53ae039d5fd5" providerId="ADAL" clId="{B67CBF69-0713-40E3-B84E-B5E9BB4E46BD}" dt="2024-07-15T18:48:44.497" v="79" actId="404"/>
          <ac:spMkLst>
            <pc:docMk/>
            <pc:sldMk cId="2634855419" sldId="256"/>
            <ac:spMk id="65" creationId="{861883BA-E73D-59D7-4C0F-D7A440DB76FB}"/>
          </ac:spMkLst>
        </pc:spChg>
        <pc:spChg chg="mod">
          <ac:chgData name="Weeks,Tonya R" userId="a84233b1-ba0d-4636-b8bf-53ae039d5fd5" providerId="ADAL" clId="{B67CBF69-0713-40E3-B84E-B5E9BB4E46BD}" dt="2024-07-15T18:48:21.413" v="74" actId="404"/>
          <ac:spMkLst>
            <pc:docMk/>
            <pc:sldMk cId="2634855419" sldId="256"/>
            <ac:spMk id="68" creationId="{0FAE5A16-7C75-F315-440E-16E75724EFE6}"/>
          </ac:spMkLst>
        </pc:spChg>
        <pc:spChg chg="add mod">
          <ac:chgData name="Weeks,Tonya R" userId="a84233b1-ba0d-4636-b8bf-53ae039d5fd5" providerId="ADAL" clId="{B67CBF69-0713-40E3-B84E-B5E9BB4E46BD}" dt="2024-07-15T18:50:33.442" v="101" actId="1076"/>
          <ac:spMkLst>
            <pc:docMk/>
            <pc:sldMk cId="2634855419" sldId="256"/>
            <ac:spMk id="70" creationId="{7A86BAB8-277D-A1FE-9226-E74392FB2C01}"/>
          </ac:spMkLst>
        </pc:spChg>
        <pc:spChg chg="add mod">
          <ac:chgData name="Weeks,Tonya R" userId="a84233b1-ba0d-4636-b8bf-53ae039d5fd5" providerId="ADAL" clId="{B67CBF69-0713-40E3-B84E-B5E9BB4E46BD}" dt="2024-07-15T18:50:17.711" v="98" actId="1076"/>
          <ac:spMkLst>
            <pc:docMk/>
            <pc:sldMk cId="2634855419" sldId="256"/>
            <ac:spMk id="71" creationId="{5D95D6FB-F428-4BBD-29A2-AACE8522236A}"/>
          </ac:spMkLst>
        </pc:spChg>
        <pc:spChg chg="mod">
          <ac:chgData name="Weeks,Tonya R" userId="a84233b1-ba0d-4636-b8bf-53ae039d5fd5" providerId="ADAL" clId="{B67CBF69-0713-40E3-B84E-B5E9BB4E46BD}" dt="2024-07-15T18:49:54.397" v="93" actId="404"/>
          <ac:spMkLst>
            <pc:docMk/>
            <pc:sldMk cId="2634855419" sldId="256"/>
            <ac:spMk id="74" creationId="{1F19C20F-F42B-84D8-F6F2-1BF93631853D}"/>
          </ac:spMkLst>
        </pc:spChg>
        <pc:spChg chg="add mod">
          <ac:chgData name="Weeks,Tonya R" userId="a84233b1-ba0d-4636-b8bf-53ae039d5fd5" providerId="ADAL" clId="{B67CBF69-0713-40E3-B84E-B5E9BB4E46BD}" dt="2024-07-15T18:48:35.637" v="77"/>
          <ac:spMkLst>
            <pc:docMk/>
            <pc:sldMk cId="2634855419" sldId="256"/>
            <ac:spMk id="76" creationId="{B7980EE4-9782-2EFE-7D5D-745A4855C527}"/>
          </ac:spMkLst>
        </pc:spChg>
        <pc:spChg chg="add mod">
          <ac:chgData name="Weeks,Tonya R" userId="a84233b1-ba0d-4636-b8bf-53ae039d5fd5" providerId="ADAL" clId="{B67CBF69-0713-40E3-B84E-B5E9BB4E46BD}" dt="2024-07-15T18:48:35.637" v="77"/>
          <ac:spMkLst>
            <pc:docMk/>
            <pc:sldMk cId="2634855419" sldId="256"/>
            <ac:spMk id="77" creationId="{E75AF437-BC41-821C-1986-C88BB07BC754}"/>
          </ac:spMkLst>
        </pc:spChg>
        <pc:spChg chg="mod">
          <ac:chgData name="Weeks,Tonya R" userId="a84233b1-ba0d-4636-b8bf-53ae039d5fd5" providerId="ADAL" clId="{B67CBF69-0713-40E3-B84E-B5E9BB4E46BD}" dt="2024-07-15T18:48:35.637" v="77"/>
          <ac:spMkLst>
            <pc:docMk/>
            <pc:sldMk cId="2634855419" sldId="256"/>
            <ac:spMk id="80" creationId="{6174E0B7-E3C8-1F2F-0E2E-6E4E7247D663}"/>
          </ac:spMkLst>
        </pc:spChg>
        <pc:spChg chg="add mod">
          <ac:chgData name="Weeks,Tonya R" userId="a84233b1-ba0d-4636-b8bf-53ae039d5fd5" providerId="ADAL" clId="{B67CBF69-0713-40E3-B84E-B5E9BB4E46BD}" dt="2024-07-15T18:48:35.637" v="77"/>
          <ac:spMkLst>
            <pc:docMk/>
            <pc:sldMk cId="2634855419" sldId="256"/>
            <ac:spMk id="82" creationId="{D070D24F-CE30-61A9-6764-C959E58D8377}"/>
          </ac:spMkLst>
        </pc:spChg>
        <pc:spChg chg="mod">
          <ac:chgData name="Weeks,Tonya R" userId="a84233b1-ba0d-4636-b8bf-53ae039d5fd5" providerId="ADAL" clId="{B67CBF69-0713-40E3-B84E-B5E9BB4E46BD}" dt="2024-07-15T18:48:35.637" v="77"/>
          <ac:spMkLst>
            <pc:docMk/>
            <pc:sldMk cId="2634855419" sldId="256"/>
            <ac:spMk id="85" creationId="{8118C5CC-600A-02DF-9B56-EB63E960B1B9}"/>
          </ac:spMkLst>
        </pc:spChg>
        <pc:spChg chg="add mod">
          <ac:chgData name="Weeks,Tonya R" userId="a84233b1-ba0d-4636-b8bf-53ae039d5fd5" providerId="ADAL" clId="{B67CBF69-0713-40E3-B84E-B5E9BB4E46BD}" dt="2024-07-15T18:48:35.637" v="77"/>
          <ac:spMkLst>
            <pc:docMk/>
            <pc:sldMk cId="2634855419" sldId="256"/>
            <ac:spMk id="86" creationId="{E88D5282-EFD6-0C9A-CE8D-A373DC751AE2}"/>
          </ac:spMkLst>
        </pc:spChg>
        <pc:spChg chg="mod">
          <ac:chgData name="Weeks,Tonya R" userId="a84233b1-ba0d-4636-b8bf-53ae039d5fd5" providerId="ADAL" clId="{B67CBF69-0713-40E3-B84E-B5E9BB4E46BD}" dt="2024-07-15T18:48:35.637" v="77"/>
          <ac:spMkLst>
            <pc:docMk/>
            <pc:sldMk cId="2634855419" sldId="256"/>
            <ac:spMk id="89" creationId="{6918287C-D659-9972-A175-169A99D67063}"/>
          </ac:spMkLst>
        </pc:spChg>
        <pc:spChg chg="add mod">
          <ac:chgData name="Weeks,Tonya R" userId="a84233b1-ba0d-4636-b8bf-53ae039d5fd5" providerId="ADAL" clId="{B67CBF69-0713-40E3-B84E-B5E9BB4E46BD}" dt="2024-07-15T18:51:19.629" v="119" actId="1076"/>
          <ac:spMkLst>
            <pc:docMk/>
            <pc:sldMk cId="2634855419" sldId="256"/>
            <ac:spMk id="90" creationId="{9F081BA8-9BE9-A365-2870-2E96D43C04EB}"/>
          </ac:spMkLst>
        </pc:spChg>
        <pc:grpChg chg="add mod">
          <ac:chgData name="Weeks,Tonya R" userId="a84233b1-ba0d-4636-b8bf-53ae039d5fd5" providerId="ADAL" clId="{B67CBF69-0713-40E3-B84E-B5E9BB4E46BD}" dt="2024-07-24T12:50:53.690" v="132" actId="164"/>
          <ac:grpSpMkLst>
            <pc:docMk/>
            <pc:sldMk cId="2634855419" sldId="256"/>
            <ac:grpSpMk id="5" creationId="{1C7561F9-DAF7-CECD-60FC-267B26FF9CC5}"/>
          </ac:grpSpMkLst>
        </pc:grpChg>
        <pc:grpChg chg="del mod">
          <ac:chgData name="Weeks,Tonya R" userId="a84233b1-ba0d-4636-b8bf-53ae039d5fd5" providerId="ADAL" clId="{B67CBF69-0713-40E3-B84E-B5E9BB4E46BD}" dt="2024-07-15T18:46:00.651" v="36" actId="478"/>
          <ac:grpSpMkLst>
            <pc:docMk/>
            <pc:sldMk cId="2634855419" sldId="256"/>
            <ac:grpSpMk id="7" creationId="{C138B972-04D0-8293-1557-05925317566B}"/>
          </ac:grpSpMkLst>
        </pc:grpChg>
        <pc:grpChg chg="add mod">
          <ac:chgData name="Weeks,Tonya R" userId="a84233b1-ba0d-4636-b8bf-53ae039d5fd5" providerId="ADAL" clId="{B67CBF69-0713-40E3-B84E-B5E9BB4E46BD}" dt="2024-07-15T18:49:23.786" v="87" actId="1076"/>
          <ac:grpSpMkLst>
            <pc:docMk/>
            <pc:sldMk cId="2634855419" sldId="256"/>
            <ac:grpSpMk id="27" creationId="{F3E395F3-BB11-29AC-9D3F-8C66BBF3E0A6}"/>
          </ac:grpSpMkLst>
        </pc:grpChg>
        <pc:grpChg chg="del mod">
          <ac:chgData name="Weeks,Tonya R" userId="a84233b1-ba0d-4636-b8bf-53ae039d5fd5" providerId="ADAL" clId="{B67CBF69-0713-40E3-B84E-B5E9BB4E46BD}" dt="2024-07-15T18:46:00.651" v="36" actId="478"/>
          <ac:grpSpMkLst>
            <pc:docMk/>
            <pc:sldMk cId="2634855419" sldId="256"/>
            <ac:grpSpMk id="30" creationId="{97479430-9999-BD44-887E-CC71D2EF3C92}"/>
          </ac:grpSpMkLst>
        </pc:grpChg>
        <pc:grpChg chg="add mod">
          <ac:chgData name="Weeks,Tonya R" userId="a84233b1-ba0d-4636-b8bf-53ae039d5fd5" providerId="ADAL" clId="{B67CBF69-0713-40E3-B84E-B5E9BB4E46BD}" dt="2024-07-15T18:47:23.352" v="58" actId="1076"/>
          <ac:grpSpMkLst>
            <pc:docMk/>
            <pc:sldMk cId="2634855419" sldId="256"/>
            <ac:grpSpMk id="48" creationId="{F9343340-3854-0C5B-E53E-3CF3B47BBF3A}"/>
          </ac:grpSpMkLst>
        </pc:grpChg>
        <pc:grpChg chg="add mod">
          <ac:chgData name="Weeks,Tonya R" userId="a84233b1-ba0d-4636-b8bf-53ae039d5fd5" providerId="ADAL" clId="{B67CBF69-0713-40E3-B84E-B5E9BB4E46BD}" dt="2024-07-15T18:47:02.380" v="48" actId="552"/>
          <ac:grpSpMkLst>
            <pc:docMk/>
            <pc:sldMk cId="2634855419" sldId="256"/>
            <ac:grpSpMk id="52" creationId="{024D3344-38F7-37BC-FCF1-C6D5774CD7E1}"/>
          </ac:grpSpMkLst>
        </pc:grpChg>
        <pc:grpChg chg="add mod">
          <ac:chgData name="Weeks,Tonya R" userId="a84233b1-ba0d-4636-b8bf-53ae039d5fd5" providerId="ADAL" clId="{B67CBF69-0713-40E3-B84E-B5E9BB4E46BD}" dt="2024-07-15T18:49:05.675" v="86" actId="1076"/>
          <ac:grpSpMkLst>
            <pc:docMk/>
            <pc:sldMk cId="2634855419" sldId="256"/>
            <ac:grpSpMk id="56" creationId="{B04109AB-DC9B-31DF-8CB3-4832D25A3DFF}"/>
          </ac:grpSpMkLst>
        </pc:grpChg>
        <pc:grpChg chg="add mod">
          <ac:chgData name="Weeks,Tonya R" userId="a84233b1-ba0d-4636-b8bf-53ae039d5fd5" providerId="ADAL" clId="{B67CBF69-0713-40E3-B84E-B5E9BB4E46BD}" dt="2024-07-15T18:49:02.776" v="85" actId="1076"/>
          <ac:grpSpMkLst>
            <pc:docMk/>
            <pc:sldMk cId="2634855419" sldId="256"/>
            <ac:grpSpMk id="60" creationId="{0E74CAA2-1A1C-6C22-E0A5-187ED6F6B381}"/>
          </ac:grpSpMkLst>
        </pc:grpChg>
        <pc:grpChg chg="add mod">
          <ac:chgData name="Weeks,Tonya R" userId="a84233b1-ba0d-4636-b8bf-53ae039d5fd5" providerId="ADAL" clId="{B67CBF69-0713-40E3-B84E-B5E9BB4E46BD}" dt="2024-07-15T18:48:42.270" v="78" actId="1076"/>
          <ac:grpSpMkLst>
            <pc:docMk/>
            <pc:sldMk cId="2634855419" sldId="256"/>
            <ac:grpSpMk id="63" creationId="{90C989FC-DD4F-8D49-416A-0B43586BC94C}"/>
          </ac:grpSpMkLst>
        </pc:grpChg>
        <pc:grpChg chg="add mod">
          <ac:chgData name="Weeks,Tonya R" userId="a84233b1-ba0d-4636-b8bf-53ae039d5fd5" providerId="ADAL" clId="{B67CBF69-0713-40E3-B84E-B5E9BB4E46BD}" dt="2024-07-15T18:48:28.637" v="76" actId="1076"/>
          <ac:grpSpMkLst>
            <pc:docMk/>
            <pc:sldMk cId="2634855419" sldId="256"/>
            <ac:grpSpMk id="66" creationId="{AFD68F8D-D241-784D-29E7-D1DB273BE327}"/>
          </ac:grpSpMkLst>
        </pc:grpChg>
        <pc:grpChg chg="add mod">
          <ac:chgData name="Weeks,Tonya R" userId="a84233b1-ba0d-4636-b8bf-53ae039d5fd5" providerId="ADAL" clId="{B67CBF69-0713-40E3-B84E-B5E9BB4E46BD}" dt="2024-07-15T18:50:17.711" v="98" actId="1076"/>
          <ac:grpSpMkLst>
            <pc:docMk/>
            <pc:sldMk cId="2634855419" sldId="256"/>
            <ac:grpSpMk id="72" creationId="{4B8756BF-F3FF-8D6E-14C9-E4F6D434B54C}"/>
          </ac:grpSpMkLst>
        </pc:grpChg>
        <pc:grpChg chg="add mod">
          <ac:chgData name="Weeks,Tonya R" userId="a84233b1-ba0d-4636-b8bf-53ae039d5fd5" providerId="ADAL" clId="{B67CBF69-0713-40E3-B84E-B5E9BB4E46BD}" dt="2024-07-15T18:48:35.637" v="77"/>
          <ac:grpSpMkLst>
            <pc:docMk/>
            <pc:sldMk cId="2634855419" sldId="256"/>
            <ac:grpSpMk id="78" creationId="{67045B5A-3131-1868-CAF9-6CB1A21D0A3A}"/>
          </ac:grpSpMkLst>
        </pc:grpChg>
        <pc:grpChg chg="add mod">
          <ac:chgData name="Weeks,Tonya R" userId="a84233b1-ba0d-4636-b8bf-53ae039d5fd5" providerId="ADAL" clId="{B67CBF69-0713-40E3-B84E-B5E9BB4E46BD}" dt="2024-07-15T18:48:35.637" v="77"/>
          <ac:grpSpMkLst>
            <pc:docMk/>
            <pc:sldMk cId="2634855419" sldId="256"/>
            <ac:grpSpMk id="83" creationId="{AF886B19-80FB-F508-0AD5-6960C5B38437}"/>
          </ac:grpSpMkLst>
        </pc:grpChg>
        <pc:grpChg chg="add mod">
          <ac:chgData name="Weeks,Tonya R" userId="a84233b1-ba0d-4636-b8bf-53ae039d5fd5" providerId="ADAL" clId="{B67CBF69-0713-40E3-B84E-B5E9BB4E46BD}" dt="2024-07-15T18:48:35.637" v="77"/>
          <ac:grpSpMkLst>
            <pc:docMk/>
            <pc:sldMk cId="2634855419" sldId="256"/>
            <ac:grpSpMk id="87" creationId="{4B4DF638-0002-3A2C-7993-EC38312EE533}"/>
          </ac:grpSpMkLst>
        </pc:grpChg>
        <pc:picChg chg="add mod ord">
          <ac:chgData name="Weeks,Tonya R" userId="a84233b1-ba0d-4636-b8bf-53ae039d5fd5" providerId="ADAL" clId="{B67CBF69-0713-40E3-B84E-B5E9BB4E46BD}" dt="2024-07-24T12:50:53.690" v="132" actId="164"/>
          <ac:picMkLst>
            <pc:docMk/>
            <pc:sldMk cId="2634855419" sldId="256"/>
            <ac:picMk id="3" creationId="{E3545828-A147-F922-5633-DF14857D8610}"/>
          </ac:picMkLst>
        </pc:picChg>
        <pc:picChg chg="add del mod">
          <ac:chgData name="Weeks,Tonya R" userId="a84233b1-ba0d-4636-b8bf-53ae039d5fd5" providerId="ADAL" clId="{B67CBF69-0713-40E3-B84E-B5E9BB4E46BD}" dt="2024-07-15T18:46:00.651" v="36" actId="478"/>
          <ac:picMkLst>
            <pc:docMk/>
            <pc:sldMk cId="2634855419" sldId="256"/>
            <ac:picMk id="14" creationId="{1CF398E8-3586-7A40-D5EC-200B7942056D}"/>
          </ac:picMkLst>
        </pc:picChg>
        <pc:picChg chg="add mod">
          <ac:chgData name="Weeks,Tonya R" userId="a84233b1-ba0d-4636-b8bf-53ae039d5fd5" providerId="ADAL" clId="{B67CBF69-0713-40E3-B84E-B5E9BB4E46BD}" dt="2024-07-15T18:47:23.352" v="58" actId="1076"/>
          <ac:picMkLst>
            <pc:docMk/>
            <pc:sldMk cId="2634855419" sldId="256"/>
            <ac:picMk id="24" creationId="{E4D1C504-053C-E0E3-EB3D-EF5FB304ABA3}"/>
          </ac:picMkLst>
        </pc:picChg>
        <pc:picChg chg="mod">
          <ac:chgData name="Weeks,Tonya R" userId="a84233b1-ba0d-4636-b8bf-53ae039d5fd5" providerId="ADAL" clId="{B67CBF69-0713-40E3-B84E-B5E9BB4E46BD}" dt="2024-07-15T18:46:01.856" v="37"/>
          <ac:picMkLst>
            <pc:docMk/>
            <pc:sldMk cId="2634855419" sldId="256"/>
            <ac:picMk id="31" creationId="{75373F91-C742-07F2-C621-F7B3C4F2B941}"/>
          </ac:picMkLst>
        </pc:picChg>
        <pc:picChg chg="del">
          <ac:chgData name="Weeks,Tonya R" userId="a84233b1-ba0d-4636-b8bf-53ae039d5fd5" providerId="ADAL" clId="{B67CBF69-0713-40E3-B84E-B5E9BB4E46BD}" dt="2024-07-10T15:12:02.350" v="0" actId="478"/>
          <ac:picMkLst>
            <pc:docMk/>
            <pc:sldMk cId="2634855419" sldId="256"/>
            <ac:picMk id="33" creationId="{C1EF95FD-0B2F-8941-AB0C-6ACB218CEB44}"/>
          </ac:picMkLst>
        </pc:picChg>
        <pc:picChg chg="del mod">
          <ac:chgData name="Weeks,Tonya R" userId="a84233b1-ba0d-4636-b8bf-53ae039d5fd5" providerId="ADAL" clId="{B67CBF69-0713-40E3-B84E-B5E9BB4E46BD}" dt="2024-07-15T18:46:00.651" v="36" actId="478"/>
          <ac:picMkLst>
            <pc:docMk/>
            <pc:sldMk cId="2634855419" sldId="256"/>
            <ac:picMk id="35" creationId="{B8F0EE73-C724-3C4F-9A0A-71D441B83C0D}"/>
          </ac:picMkLst>
        </pc:picChg>
        <pc:picChg chg="del mod">
          <ac:chgData name="Weeks,Tonya R" userId="a84233b1-ba0d-4636-b8bf-53ae039d5fd5" providerId="ADAL" clId="{B67CBF69-0713-40E3-B84E-B5E9BB4E46BD}" dt="2024-07-15T18:46:00.651" v="36" actId="478"/>
          <ac:picMkLst>
            <pc:docMk/>
            <pc:sldMk cId="2634855419" sldId="256"/>
            <ac:picMk id="38" creationId="{8FCDDF02-737B-A543-A8BA-24C662C6DCEA}"/>
          </ac:picMkLst>
        </pc:picChg>
        <pc:picChg chg="add del mod">
          <ac:chgData name="Weeks,Tonya R" userId="a84233b1-ba0d-4636-b8bf-53ae039d5fd5" providerId="ADAL" clId="{B67CBF69-0713-40E3-B84E-B5E9BB4E46BD}" dt="2024-07-24T12:50:26.865" v="124" actId="478"/>
          <ac:picMkLst>
            <pc:docMk/>
            <pc:sldMk cId="2634855419" sldId="256"/>
            <ac:picMk id="43" creationId="{91D485ED-BD94-198A-A970-308333E33582}"/>
          </ac:picMkLst>
        </pc:picChg>
        <pc:picChg chg="add mod">
          <ac:chgData name="Weeks,Tonya R" userId="a84233b1-ba0d-4636-b8bf-53ae039d5fd5" providerId="ADAL" clId="{B67CBF69-0713-40E3-B84E-B5E9BB4E46BD}" dt="2024-07-15T18:47:23.352" v="58" actId="1076"/>
          <ac:picMkLst>
            <pc:docMk/>
            <pc:sldMk cId="2634855419" sldId="256"/>
            <ac:picMk id="45" creationId="{0C597AE5-9441-3B94-0420-5C970530C6DF}"/>
          </ac:picMkLst>
        </pc:picChg>
        <pc:picChg chg="add mod">
          <ac:chgData name="Weeks,Tonya R" userId="a84233b1-ba0d-4636-b8bf-53ae039d5fd5" providerId="ADAL" clId="{B67CBF69-0713-40E3-B84E-B5E9BB4E46BD}" dt="2024-07-15T18:47:23.352" v="58" actId="1076"/>
          <ac:picMkLst>
            <pc:docMk/>
            <pc:sldMk cId="2634855419" sldId="256"/>
            <ac:picMk id="46" creationId="{AECDC53D-8A2F-33B1-3B98-B5EC92A1EF05}"/>
          </ac:picMkLst>
        </pc:picChg>
        <pc:picChg chg="add mod">
          <ac:chgData name="Weeks,Tonya R" userId="a84233b1-ba0d-4636-b8bf-53ae039d5fd5" providerId="ADAL" clId="{B67CBF69-0713-40E3-B84E-B5E9BB4E46BD}" dt="2024-07-15T18:46:13.054" v="40" actId="1076"/>
          <ac:picMkLst>
            <pc:docMk/>
            <pc:sldMk cId="2634855419" sldId="256"/>
            <ac:picMk id="47" creationId="{CF651550-8A8A-4770-B4CA-FA49F6D56ACE}"/>
          </ac:picMkLst>
        </pc:picChg>
        <pc:picChg chg="mod">
          <ac:chgData name="Weeks,Tonya R" userId="a84233b1-ba0d-4636-b8bf-53ae039d5fd5" providerId="ADAL" clId="{B67CBF69-0713-40E3-B84E-B5E9BB4E46BD}" dt="2024-07-15T18:48:35.637" v="77"/>
          <ac:picMkLst>
            <pc:docMk/>
            <pc:sldMk cId="2634855419" sldId="256"/>
            <ac:picMk id="79" creationId="{3D4D454F-4016-0227-D703-7EFB5D148D33}"/>
          </ac:picMkLst>
        </pc:picChg>
        <pc:cxnChg chg="mod">
          <ac:chgData name="Weeks,Tonya R" userId="a84233b1-ba0d-4636-b8bf-53ae039d5fd5" providerId="ADAL" clId="{B67CBF69-0713-40E3-B84E-B5E9BB4E46BD}" dt="2024-07-15T18:46:01.856" v="37"/>
          <ac:cxnSpMkLst>
            <pc:docMk/>
            <pc:sldMk cId="2634855419" sldId="256"/>
            <ac:cxnSpMk id="34" creationId="{78CDFA31-6A87-E150-5E75-183F551A7971}"/>
          </ac:cxnSpMkLst>
        </pc:cxnChg>
        <pc:cxnChg chg="mod">
          <ac:chgData name="Weeks,Tonya R" userId="a84233b1-ba0d-4636-b8bf-53ae039d5fd5" providerId="ADAL" clId="{B67CBF69-0713-40E3-B84E-B5E9BB4E46BD}" dt="2024-07-15T18:46:01.856" v="37"/>
          <ac:cxnSpMkLst>
            <pc:docMk/>
            <pc:sldMk cId="2634855419" sldId="256"/>
            <ac:cxnSpMk id="49" creationId="{506D0B2B-22CB-1CF5-A890-8042CC164293}"/>
          </ac:cxnSpMkLst>
        </pc:cxnChg>
        <pc:cxnChg chg="mod">
          <ac:chgData name="Weeks,Tonya R" userId="a84233b1-ba0d-4636-b8bf-53ae039d5fd5" providerId="ADAL" clId="{B67CBF69-0713-40E3-B84E-B5E9BB4E46BD}" dt="2024-07-15T18:46:01.856" v="37"/>
          <ac:cxnSpMkLst>
            <pc:docMk/>
            <pc:sldMk cId="2634855419" sldId="256"/>
            <ac:cxnSpMk id="50" creationId="{4D8B0DFF-900E-0F4C-9555-9BA96C9C3350}"/>
          </ac:cxnSpMkLst>
        </pc:cxnChg>
        <pc:cxnChg chg="mod">
          <ac:chgData name="Weeks,Tonya R" userId="a84233b1-ba0d-4636-b8bf-53ae039d5fd5" providerId="ADAL" clId="{B67CBF69-0713-40E3-B84E-B5E9BB4E46BD}" dt="2024-07-15T18:46:01.856" v="37"/>
          <ac:cxnSpMkLst>
            <pc:docMk/>
            <pc:sldMk cId="2634855419" sldId="256"/>
            <ac:cxnSpMk id="53" creationId="{3ACC52A8-5EE9-CFD9-942B-F63496CA038E}"/>
          </ac:cxnSpMkLst>
        </pc:cxnChg>
        <pc:cxnChg chg="mod">
          <ac:chgData name="Weeks,Tonya R" userId="a84233b1-ba0d-4636-b8bf-53ae039d5fd5" providerId="ADAL" clId="{B67CBF69-0713-40E3-B84E-B5E9BB4E46BD}" dt="2024-07-15T18:46:01.856" v="37"/>
          <ac:cxnSpMkLst>
            <pc:docMk/>
            <pc:sldMk cId="2634855419" sldId="256"/>
            <ac:cxnSpMk id="57" creationId="{32433CA6-E17B-8BB2-D28E-477CA7FA101F}"/>
          </ac:cxnSpMkLst>
        </pc:cxnChg>
        <pc:cxnChg chg="mod">
          <ac:chgData name="Weeks,Tonya R" userId="a84233b1-ba0d-4636-b8bf-53ae039d5fd5" providerId="ADAL" clId="{B67CBF69-0713-40E3-B84E-B5E9BB4E46BD}" dt="2024-07-15T18:46:01.856" v="37"/>
          <ac:cxnSpMkLst>
            <pc:docMk/>
            <pc:sldMk cId="2634855419" sldId="256"/>
            <ac:cxnSpMk id="61" creationId="{4D65781B-BD4A-F424-75A0-6F7AB0A86EF3}"/>
          </ac:cxnSpMkLst>
        </pc:cxnChg>
        <pc:cxnChg chg="mod">
          <ac:chgData name="Weeks,Tonya R" userId="a84233b1-ba0d-4636-b8bf-53ae039d5fd5" providerId="ADAL" clId="{B67CBF69-0713-40E3-B84E-B5E9BB4E46BD}" dt="2024-07-15T18:46:01.856" v="37"/>
          <ac:cxnSpMkLst>
            <pc:docMk/>
            <pc:sldMk cId="2634855419" sldId="256"/>
            <ac:cxnSpMk id="64" creationId="{9792184C-FE73-1225-9E43-E567D3BE9636}"/>
          </ac:cxnSpMkLst>
        </pc:cxnChg>
        <pc:cxnChg chg="mod">
          <ac:chgData name="Weeks,Tonya R" userId="a84233b1-ba0d-4636-b8bf-53ae039d5fd5" providerId="ADAL" clId="{B67CBF69-0713-40E3-B84E-B5E9BB4E46BD}" dt="2024-07-15T18:46:01.856" v="37"/>
          <ac:cxnSpMkLst>
            <pc:docMk/>
            <pc:sldMk cId="2634855419" sldId="256"/>
            <ac:cxnSpMk id="67" creationId="{EB8F7B4D-3F30-B37F-C157-BF46652AAEB3}"/>
          </ac:cxnSpMkLst>
        </pc:cxnChg>
        <pc:cxnChg chg="add mod">
          <ac:chgData name="Weeks,Tonya R" userId="a84233b1-ba0d-4636-b8bf-53ae039d5fd5" providerId="ADAL" clId="{B67CBF69-0713-40E3-B84E-B5E9BB4E46BD}" dt="2024-07-15T18:50:21.079" v="99" actId="1076"/>
          <ac:cxnSpMkLst>
            <pc:docMk/>
            <pc:sldMk cId="2634855419" sldId="256"/>
            <ac:cxnSpMk id="69" creationId="{450A03D2-A542-B391-043F-A9043A61F6A7}"/>
          </ac:cxnSpMkLst>
        </pc:cxnChg>
        <pc:cxnChg chg="mod">
          <ac:chgData name="Weeks,Tonya R" userId="a84233b1-ba0d-4636-b8bf-53ae039d5fd5" providerId="ADAL" clId="{B67CBF69-0713-40E3-B84E-B5E9BB4E46BD}" dt="2024-07-15T18:46:01.856" v="37"/>
          <ac:cxnSpMkLst>
            <pc:docMk/>
            <pc:sldMk cId="2634855419" sldId="256"/>
            <ac:cxnSpMk id="73" creationId="{6E46C4A0-68A5-FF30-530E-FC1C2FBAD1EE}"/>
          </ac:cxnSpMkLst>
        </pc:cxnChg>
        <pc:cxnChg chg="mod">
          <ac:chgData name="Weeks,Tonya R" userId="a84233b1-ba0d-4636-b8bf-53ae039d5fd5" providerId="ADAL" clId="{B67CBF69-0713-40E3-B84E-B5E9BB4E46BD}" dt="2024-07-15T18:48:35.637" v="77"/>
          <ac:cxnSpMkLst>
            <pc:docMk/>
            <pc:sldMk cId="2634855419" sldId="256"/>
            <ac:cxnSpMk id="81" creationId="{B71A4DDA-84FD-204E-5094-5D9B41B1E8D7}"/>
          </ac:cxnSpMkLst>
        </pc:cxnChg>
        <pc:cxnChg chg="mod">
          <ac:chgData name="Weeks,Tonya R" userId="a84233b1-ba0d-4636-b8bf-53ae039d5fd5" providerId="ADAL" clId="{B67CBF69-0713-40E3-B84E-B5E9BB4E46BD}" dt="2024-07-15T18:48:35.637" v="77"/>
          <ac:cxnSpMkLst>
            <pc:docMk/>
            <pc:sldMk cId="2634855419" sldId="256"/>
            <ac:cxnSpMk id="84" creationId="{5A55E068-4ECD-9231-7A68-90F5948EDDC3}"/>
          </ac:cxnSpMkLst>
        </pc:cxnChg>
        <pc:cxnChg chg="mod">
          <ac:chgData name="Weeks,Tonya R" userId="a84233b1-ba0d-4636-b8bf-53ae039d5fd5" providerId="ADAL" clId="{B67CBF69-0713-40E3-B84E-B5E9BB4E46BD}" dt="2024-07-15T18:48:35.637" v="77"/>
          <ac:cxnSpMkLst>
            <pc:docMk/>
            <pc:sldMk cId="2634855419" sldId="256"/>
            <ac:cxnSpMk id="88" creationId="{B0D88C5F-69D3-9832-B68D-9884CF775E8E}"/>
          </ac:cxnSpMkLst>
        </pc:cxnChg>
      </pc:sldChg>
      <pc:sldMasterChg chg="delSp modSp mod">
        <pc:chgData name="Weeks,Tonya R" userId="a84233b1-ba0d-4636-b8bf-53ae039d5fd5" providerId="ADAL" clId="{B67CBF69-0713-40E3-B84E-B5E9BB4E46BD}" dt="2024-07-10T15:22:08.452" v="30" actId="1036"/>
        <pc:sldMasterMkLst>
          <pc:docMk/>
          <pc:sldMasterMk cId="186198165" sldId="2147483662"/>
        </pc:sldMasterMkLst>
        <pc:spChg chg="mod">
          <ac:chgData name="Weeks,Tonya R" userId="a84233b1-ba0d-4636-b8bf-53ae039d5fd5" providerId="ADAL" clId="{B67CBF69-0713-40E3-B84E-B5E9BB4E46BD}" dt="2024-07-10T15:22:08.452" v="30" actId="1036"/>
          <ac:spMkLst>
            <pc:docMk/>
            <pc:sldMasterMk cId="186198165" sldId="2147483662"/>
            <ac:spMk id="3" creationId="{C932318D-0F61-191F-DE06-88A7D7431D50}"/>
          </ac:spMkLst>
        </pc:spChg>
        <pc:spChg chg="mod">
          <ac:chgData name="Weeks,Tonya R" userId="a84233b1-ba0d-4636-b8bf-53ae039d5fd5" providerId="ADAL" clId="{B67CBF69-0713-40E3-B84E-B5E9BB4E46BD}" dt="2024-07-10T15:21:38.958" v="29" actId="1035"/>
          <ac:spMkLst>
            <pc:docMk/>
            <pc:sldMasterMk cId="186198165" sldId="2147483662"/>
            <ac:spMk id="4" creationId="{1B1C114A-E0D8-3212-BD56-520C30B86EE9}"/>
          </ac:spMkLst>
        </pc:spChg>
        <pc:picChg chg="del">
          <ac:chgData name="Weeks,Tonya R" userId="a84233b1-ba0d-4636-b8bf-53ae039d5fd5" providerId="ADAL" clId="{B67CBF69-0713-40E3-B84E-B5E9BB4E46BD}" dt="2024-07-10T15:20:11.218" v="27" actId="478"/>
          <ac:picMkLst>
            <pc:docMk/>
            <pc:sldMasterMk cId="186198165" sldId="2147483662"/>
            <ac:picMk id="5" creationId="{36E2F516-8270-7DD2-1905-7D2E0C02FA07}"/>
          </ac:picMkLst>
        </pc:picChg>
      </pc:sldMasterChg>
    </pc:docChg>
  </pc:docChgLst>
  <pc:docChgLst>
    <pc:chgData name="Weeks,Tonya R" userId="a84233b1-ba0d-4636-b8bf-53ae039d5fd5" providerId="ADAL" clId="{71752BA9-006D-4D36-B2F1-69AAD2DA649B}"/>
    <pc:docChg chg="modSld">
      <pc:chgData name="Weeks,Tonya R" userId="a84233b1-ba0d-4636-b8bf-53ae039d5fd5" providerId="ADAL" clId="{71752BA9-006D-4D36-B2F1-69AAD2DA649B}" dt="2024-08-27T15:28:37.542" v="2" actId="1076"/>
      <pc:docMkLst>
        <pc:docMk/>
      </pc:docMkLst>
      <pc:sldChg chg="modSp mod">
        <pc:chgData name="Weeks,Tonya R" userId="a84233b1-ba0d-4636-b8bf-53ae039d5fd5" providerId="ADAL" clId="{71752BA9-006D-4D36-B2F1-69AAD2DA649B}" dt="2024-08-27T15:28:37.542" v="2" actId="1076"/>
        <pc:sldMkLst>
          <pc:docMk/>
          <pc:sldMk cId="2634855419" sldId="256"/>
        </pc:sldMkLst>
        <pc:picChg chg="mod">
          <ac:chgData name="Weeks,Tonya R" userId="a84233b1-ba0d-4636-b8bf-53ae039d5fd5" providerId="ADAL" clId="{71752BA9-006D-4D36-B2F1-69AAD2DA649B}" dt="2024-08-27T15:28:37.542" v="2" actId="1076"/>
          <ac:picMkLst>
            <pc:docMk/>
            <pc:sldMk cId="2634855419" sldId="256"/>
            <ac:picMk id="47" creationId="{CF651550-8A8A-4770-B4CA-FA49F6D56AC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52E93-F6F7-FC4A-BED3-347E8A351BB9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23963" y="1143000"/>
            <a:ext cx="4410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A4371-4132-0949-80F5-DFA61622D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681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23963" y="1143000"/>
            <a:ext cx="44100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7A4371-4132-0949-80F5-DFA61622DDE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74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1962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4298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5E434B1-3F85-5FC5-247A-CED969F37A7E}"/>
              </a:ext>
            </a:extLst>
          </p:cNvPr>
          <p:cNvSpPr/>
          <p:nvPr userDrawn="1"/>
        </p:nvSpPr>
        <p:spPr>
          <a:xfrm>
            <a:off x="0" y="3677289"/>
            <a:ext cx="36576000" cy="938266"/>
          </a:xfrm>
          <a:prstGeom prst="rect">
            <a:avLst/>
          </a:prstGeom>
          <a:solidFill>
            <a:srgbClr val="004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100" dirty="0">
              <a:solidFill>
                <a:srgbClr val="FA4616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32318D-0F61-191F-DE06-88A7D7431D50}"/>
              </a:ext>
            </a:extLst>
          </p:cNvPr>
          <p:cNvSpPr/>
          <p:nvPr userDrawn="1"/>
        </p:nvSpPr>
        <p:spPr>
          <a:xfrm>
            <a:off x="0" y="24949215"/>
            <a:ext cx="36576000" cy="651650"/>
          </a:xfrm>
          <a:prstGeom prst="rect">
            <a:avLst/>
          </a:prstGeom>
          <a:solidFill>
            <a:srgbClr val="004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1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1C114A-E0D8-3212-BD56-520C30B86EE9}"/>
              </a:ext>
            </a:extLst>
          </p:cNvPr>
          <p:cNvSpPr/>
          <p:nvPr userDrawn="1"/>
        </p:nvSpPr>
        <p:spPr>
          <a:xfrm>
            <a:off x="0" y="482"/>
            <a:ext cx="36576000" cy="546809"/>
          </a:xfrm>
          <a:prstGeom prst="rect">
            <a:avLst/>
          </a:prstGeom>
          <a:solidFill>
            <a:srgbClr val="F26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100">
              <a:solidFill>
                <a:srgbClr val="FA46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98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</p:sldLayoutIdLst>
  <p:txStyles>
    <p:titleStyle>
      <a:lvl1pPr algn="l" defTabSz="570936" rtl="0" eaLnBrk="1" latinLnBrk="0" hangingPunct="1">
        <a:lnSpc>
          <a:spcPct val="90000"/>
        </a:lnSpc>
        <a:spcBef>
          <a:spcPct val="0"/>
        </a:spcBef>
        <a:buNone/>
        <a:defRPr sz="274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2734" indent="-142734" algn="l" defTabSz="57093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1749" kern="1200">
          <a:solidFill>
            <a:schemeClr val="tx1"/>
          </a:solidFill>
          <a:latin typeface="+mn-lt"/>
          <a:ea typeface="+mn-ea"/>
          <a:cs typeface="+mn-cs"/>
        </a:defRPr>
      </a:lvl1pPr>
      <a:lvl2pPr marL="428201" indent="-142734" algn="l" defTabSz="57093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498" kern="1200">
          <a:solidFill>
            <a:schemeClr val="tx1"/>
          </a:solidFill>
          <a:latin typeface="+mn-lt"/>
          <a:ea typeface="+mn-ea"/>
          <a:cs typeface="+mn-cs"/>
        </a:defRPr>
      </a:lvl2pPr>
      <a:lvl3pPr marL="713669" indent="-142734" algn="l" defTabSz="57093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3pPr>
      <a:lvl4pPr marL="999137" indent="-142734" algn="l" defTabSz="57093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284604" indent="-142734" algn="l" defTabSz="57093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570072" indent="-142734" algn="l" defTabSz="57093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855540" indent="-142734" algn="l" defTabSz="57093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2141007" indent="-142734" algn="l" defTabSz="57093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426475" indent="-142734" algn="l" defTabSz="57093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093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1pPr>
      <a:lvl2pPr marL="285467" algn="l" defTabSz="57093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2pPr>
      <a:lvl3pPr marL="570936" algn="l" defTabSz="57093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3pPr>
      <a:lvl4pPr marL="856403" algn="l" defTabSz="57093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141870" algn="l" defTabSz="57093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427339" algn="l" defTabSz="57093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712806" algn="l" defTabSz="57093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1998273" algn="l" defTabSz="57093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283742" algn="l" defTabSz="57093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ADD6E05-6773-767A-A08A-E5FA674C0D08}"/>
              </a:ext>
            </a:extLst>
          </p:cNvPr>
          <p:cNvSpPr/>
          <p:nvPr/>
        </p:nvSpPr>
        <p:spPr>
          <a:xfrm>
            <a:off x="12526210" y="5245071"/>
            <a:ext cx="10757794" cy="4717273"/>
          </a:xfrm>
          <a:prstGeom prst="rect">
            <a:avLst/>
          </a:prstGeom>
          <a:gradFill flip="none" rotWithShape="1">
            <a:gsLst>
              <a:gs pos="0">
                <a:srgbClr val="00355C"/>
              </a:gs>
              <a:gs pos="50000">
                <a:srgbClr val="004B81"/>
              </a:gs>
              <a:gs pos="100000">
                <a:srgbClr val="004B8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BE1ADB-AB2D-E2E6-702D-0D501CDDAFCC}"/>
              </a:ext>
            </a:extLst>
          </p:cNvPr>
          <p:cNvSpPr txBox="1"/>
          <p:nvPr/>
        </p:nvSpPr>
        <p:spPr>
          <a:xfrm>
            <a:off x="5503187" y="785288"/>
            <a:ext cx="183553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004B81"/>
                </a:solidFill>
                <a:latin typeface="Gentona Book" pitchFamily="2" charset="77"/>
                <a:cs typeface="Calibri" panose="020F0502020204030204" pitchFamily="34" charset="0"/>
              </a:rPr>
              <a:t>Title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F83E291-4F25-EADA-36F0-A655BB045EC6}"/>
              </a:ext>
            </a:extLst>
          </p:cNvPr>
          <p:cNvSpPr txBox="1"/>
          <p:nvPr/>
        </p:nvSpPr>
        <p:spPr>
          <a:xfrm>
            <a:off x="5503187" y="2219359"/>
            <a:ext cx="183553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4B81"/>
                </a:solidFill>
                <a:latin typeface="Gentona Book" pitchFamily="2" charset="77"/>
                <a:cs typeface="Calibri" panose="020F0502020204030204" pitchFamily="34" charset="0"/>
              </a:rPr>
              <a:t>Subheading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06B680-D5FD-831A-71FF-8A9E9B12C73D}"/>
              </a:ext>
            </a:extLst>
          </p:cNvPr>
          <p:cNvSpPr txBox="1"/>
          <p:nvPr/>
        </p:nvSpPr>
        <p:spPr>
          <a:xfrm>
            <a:off x="5167954" y="3936648"/>
            <a:ext cx="28735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Gentona Book" pitchFamily="2" charset="77"/>
              </a:rPr>
              <a:t>Authors and Affiliations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D2F55E-4687-A13D-5711-E5156A9095D8}"/>
              </a:ext>
            </a:extLst>
          </p:cNvPr>
          <p:cNvSpPr txBox="1">
            <a:spLocks/>
          </p:cNvSpPr>
          <p:nvPr/>
        </p:nvSpPr>
        <p:spPr>
          <a:xfrm>
            <a:off x="25008716" y="23155479"/>
            <a:ext cx="10522859" cy="12766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sz="2400" dirty="0">
                <a:latin typeface="Gentona Book" pitchFamily="2" charset="77"/>
              </a:rPr>
              <a:t>Sponsor/Affiliate logos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8C21F1-29BC-A6CD-C712-8339F12A3CE6}"/>
              </a:ext>
            </a:extLst>
          </p:cNvPr>
          <p:cNvSpPr txBox="1">
            <a:spLocks/>
          </p:cNvSpPr>
          <p:nvPr/>
        </p:nvSpPr>
        <p:spPr>
          <a:xfrm>
            <a:off x="13029182" y="5679545"/>
            <a:ext cx="9766070" cy="42248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Main idea </a:t>
            </a:r>
            <a:r>
              <a:rPr lang="en-US" sz="4800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goes here. Keep it </a:t>
            </a:r>
            <a:r>
              <a:rPr lang="en-US" sz="4800" b="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short</a:t>
            </a:r>
            <a:r>
              <a:rPr lang="en-US" sz="4800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 and in </a:t>
            </a:r>
            <a:r>
              <a:rPr lang="en-US" sz="4800" b="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simple terms </a:t>
            </a:r>
            <a:r>
              <a:rPr lang="en-US" sz="4800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and </a:t>
            </a:r>
            <a:r>
              <a:rPr lang="en-US" sz="4800" b="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bold</a:t>
            </a:r>
            <a:r>
              <a:rPr lang="en-US" sz="4800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 the most </a:t>
            </a:r>
            <a:r>
              <a:rPr lang="en-US" sz="4800" b="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important</a:t>
            </a:r>
            <a:r>
              <a:rPr lang="en-US" sz="4800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 words.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D3E24B-0061-0AA5-C97E-593D21A87882}"/>
              </a:ext>
            </a:extLst>
          </p:cNvPr>
          <p:cNvSpPr txBox="1">
            <a:spLocks/>
          </p:cNvSpPr>
          <p:nvPr/>
        </p:nvSpPr>
        <p:spPr>
          <a:xfrm>
            <a:off x="24961817" y="6224930"/>
            <a:ext cx="10621218" cy="40585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(tables, figures)</a:t>
            </a:r>
          </a:p>
          <a:p>
            <a:pPr marL="204359" indent="-204359">
              <a:buFont typeface="Arial" panose="020B0604020202020204" pitchFamily="34" charset="0"/>
              <a:buChar char="•"/>
            </a:pPr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Place bulleted list here</a:t>
            </a:r>
          </a:p>
          <a:p>
            <a:pPr marL="204359" indent="-204359">
              <a:buFont typeface="Arial" panose="020B0604020202020204" pitchFamily="34" charset="0"/>
              <a:buChar char="•"/>
            </a:pPr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Place bulleted list here</a:t>
            </a:r>
          </a:p>
          <a:p>
            <a:pPr marL="204359" indent="-204359">
              <a:buFont typeface="Arial" panose="020B0604020202020204" pitchFamily="34" charset="0"/>
              <a:buChar char="•"/>
            </a:pPr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Place bulleted list here</a:t>
            </a:r>
          </a:p>
          <a:p>
            <a:pPr marL="204359" indent="-204359">
              <a:buFont typeface="Arial" panose="020B0604020202020204" pitchFamily="34" charset="0"/>
              <a:buChar char="•"/>
            </a:pPr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Place bulleted list here</a:t>
            </a:r>
          </a:p>
          <a:p>
            <a:pPr marL="204359" indent="-204359">
              <a:buFont typeface="Arial" panose="020B0604020202020204" pitchFamily="34" charset="0"/>
              <a:buChar char="•"/>
            </a:pPr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Place bulleted list here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4D1C504-053C-E0E3-EB3D-EF5FB304AB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263772" y="15467878"/>
            <a:ext cx="9131533" cy="581897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2173404-FDC3-404E-8F10-3483524DCB39}"/>
              </a:ext>
            </a:extLst>
          </p:cNvPr>
          <p:cNvSpPr txBox="1">
            <a:spLocks/>
          </p:cNvSpPr>
          <p:nvPr/>
        </p:nvSpPr>
        <p:spPr>
          <a:xfrm>
            <a:off x="13808669" y="23995755"/>
            <a:ext cx="9199750" cy="43003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en-US" sz="1800" b="1" dirty="0">
                <a:solidFill>
                  <a:srgbClr val="004B81"/>
                </a:solidFill>
                <a:latin typeface="Gentona Book" pitchFamily="2" charset="77"/>
              </a:rPr>
              <a:t>Add a web link to more information like the full paper or a QR code as shown to the left.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3E395F3-BB11-29AC-9D3F-8C66BBF3E0A6}"/>
              </a:ext>
            </a:extLst>
          </p:cNvPr>
          <p:cNvGrpSpPr/>
          <p:nvPr/>
        </p:nvGrpSpPr>
        <p:grpSpPr>
          <a:xfrm>
            <a:off x="13425052" y="22518483"/>
            <a:ext cx="4799463" cy="1206515"/>
            <a:chOff x="10153919" y="20263193"/>
            <a:chExt cx="7679959" cy="1930630"/>
          </a:xfrm>
        </p:grpSpPr>
        <p:pic>
          <p:nvPicPr>
            <p:cNvPr id="31" name="Picture 30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75373F91-C742-07F2-C621-F7B3C4F2B9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53919" y="20263193"/>
              <a:ext cx="1828800" cy="1828800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B8513C2-0266-B0F0-227D-408FC1B47D1D}"/>
                </a:ext>
              </a:extLst>
            </p:cNvPr>
            <p:cNvSpPr txBox="1">
              <a:spLocks/>
            </p:cNvSpPr>
            <p:nvPr/>
          </p:nvSpPr>
          <p:spPr>
            <a:xfrm>
              <a:off x="12208931" y="21167813"/>
              <a:ext cx="5624947" cy="102601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en-US" sz="1800" dirty="0">
                  <a:solidFill>
                    <a:srgbClr val="004B81"/>
                  </a:solidFill>
                  <a:latin typeface="Gentona Book" pitchFamily="2" charset="77"/>
                </a:rPr>
                <a:t>Take a picture with your smart phone to view the full paper.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78CDFA31-6A87-E150-5E75-183F551A79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08931" y="20803793"/>
              <a:ext cx="2504596" cy="0"/>
            </a:xfrm>
            <a:prstGeom prst="straightConnector1">
              <a:avLst/>
            </a:prstGeom>
            <a:ln w="127000">
              <a:solidFill>
                <a:srgbClr val="004B8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09531576-7672-B49E-EE01-1F14F1BC9C1A}"/>
              </a:ext>
            </a:extLst>
          </p:cNvPr>
          <p:cNvSpPr txBox="1">
            <a:spLocks/>
          </p:cNvSpPr>
          <p:nvPr/>
        </p:nvSpPr>
        <p:spPr>
          <a:xfrm>
            <a:off x="682919" y="6266879"/>
            <a:ext cx="10621219" cy="27943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864046C-AAA3-D470-B2F8-7E030E29A228}"/>
              </a:ext>
            </a:extLst>
          </p:cNvPr>
          <p:cNvSpPr txBox="1">
            <a:spLocks/>
          </p:cNvSpPr>
          <p:nvPr/>
        </p:nvSpPr>
        <p:spPr>
          <a:xfrm>
            <a:off x="876116" y="22735736"/>
            <a:ext cx="10621219" cy="23352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7BE9448-F4B8-67C4-92FC-D9CF200AC8EF}"/>
              </a:ext>
            </a:extLst>
          </p:cNvPr>
          <p:cNvSpPr txBox="1"/>
          <p:nvPr/>
        </p:nvSpPr>
        <p:spPr>
          <a:xfrm>
            <a:off x="27851724" y="1928076"/>
            <a:ext cx="59168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rgbClr val="004B81"/>
                </a:solidFill>
                <a:latin typeface="Gentona Book" pitchFamily="2" charset="77"/>
              </a:rPr>
              <a:t>Contact information</a:t>
            </a:r>
          </a:p>
          <a:p>
            <a:pPr algn="r"/>
            <a:r>
              <a:rPr lang="en-US" sz="2400" dirty="0">
                <a:solidFill>
                  <a:srgbClr val="004B81"/>
                </a:solidFill>
                <a:latin typeface="Gentona Book" pitchFamily="2" charset="77"/>
              </a:rPr>
              <a:t>James Smith</a:t>
            </a:r>
          </a:p>
          <a:p>
            <a:pPr algn="r"/>
            <a:r>
              <a:rPr lang="en-US" sz="2400" dirty="0">
                <a:solidFill>
                  <a:srgbClr val="004B81"/>
                </a:solidFill>
                <a:latin typeface="Gentona Book" pitchFamily="2" charset="77"/>
              </a:rPr>
              <a:t>J_test_smith@ufl.edu</a:t>
            </a:r>
          </a:p>
          <a:p>
            <a:pPr algn="r"/>
            <a:r>
              <a:rPr lang="en-US" sz="2400" dirty="0">
                <a:solidFill>
                  <a:srgbClr val="004B81"/>
                </a:solidFill>
                <a:latin typeface="Gentona Book" pitchFamily="2" charset="77"/>
              </a:rPr>
              <a:t>863-956-1151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3420BB0-A29B-0FCE-E0E0-3D26B3A5C185}"/>
              </a:ext>
            </a:extLst>
          </p:cNvPr>
          <p:cNvSpPr txBox="1"/>
          <p:nvPr/>
        </p:nvSpPr>
        <p:spPr>
          <a:xfrm>
            <a:off x="14276028" y="10367449"/>
            <a:ext cx="7104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4B81"/>
                </a:solidFill>
                <a:latin typeface="Gentona Book" pitchFamily="2" charset="77"/>
                <a:cs typeface="Calibri" panose="020F0502020204030204" pitchFamily="34" charset="0"/>
              </a:rPr>
              <a:t>Results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0C597AE5-9441-3B94-0420-5C970530C6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029180" y="12075369"/>
            <a:ext cx="4602755" cy="307560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ECDC53D-8A2F-33B1-3B98-B5EC92A1EF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7987239" y="12075369"/>
            <a:ext cx="4602755" cy="307560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F651550-8A8A-4770-B4CA-FA49F6D56AC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57100" y="1550252"/>
            <a:ext cx="3584602" cy="1192008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F9343340-3854-0C5B-E53E-3CF3B47BBF3A}"/>
              </a:ext>
            </a:extLst>
          </p:cNvPr>
          <p:cNvGrpSpPr/>
          <p:nvPr/>
        </p:nvGrpSpPr>
        <p:grpSpPr>
          <a:xfrm>
            <a:off x="13570076" y="11178172"/>
            <a:ext cx="8658854" cy="301299"/>
            <a:chOff x="14193376" y="13715584"/>
            <a:chExt cx="8582564" cy="304800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06D0B2B-22CB-1CF5-A890-8042CC164293}"/>
                </a:ext>
              </a:extLst>
            </p:cNvPr>
            <p:cNvCxnSpPr/>
            <p:nvPr/>
          </p:nvCxnSpPr>
          <p:spPr>
            <a:xfrm>
              <a:off x="14193376" y="13715584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D8B0DFF-900E-0F4C-9555-9BA96C9C3350}"/>
                </a:ext>
              </a:extLst>
            </p:cNvPr>
            <p:cNvCxnSpPr/>
            <p:nvPr/>
          </p:nvCxnSpPr>
          <p:spPr>
            <a:xfrm>
              <a:off x="15575040" y="14020384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A81F854B-74E7-4361-20D5-C62B02480D50}"/>
              </a:ext>
            </a:extLst>
          </p:cNvPr>
          <p:cNvSpPr txBox="1">
            <a:spLocks/>
          </p:cNvSpPr>
          <p:nvPr/>
        </p:nvSpPr>
        <p:spPr>
          <a:xfrm>
            <a:off x="24985431" y="14283082"/>
            <a:ext cx="10621219" cy="27943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24D3344-38F7-37BC-FCF1-C6D5774CD7E1}"/>
              </a:ext>
            </a:extLst>
          </p:cNvPr>
          <p:cNvGrpSpPr/>
          <p:nvPr/>
        </p:nvGrpSpPr>
        <p:grpSpPr>
          <a:xfrm>
            <a:off x="682919" y="5489853"/>
            <a:ext cx="10621219" cy="851492"/>
            <a:chOff x="794277" y="10464044"/>
            <a:chExt cx="10129019" cy="812033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3ACC52A8-5EE9-CFD9-942B-F63496CA038E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100FC96-C38E-C3F6-D58E-EFCF6282CCF7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000" b="1" dirty="0">
                  <a:solidFill>
                    <a:srgbClr val="004B81"/>
                  </a:solidFill>
                  <a:latin typeface="Gentona Book" pitchFamily="2" charset="77"/>
                  <a:cs typeface="Calibri" panose="020F0502020204030204" pitchFamily="34" charset="0"/>
                </a:rPr>
                <a:t>Introduction</a:t>
              </a:r>
              <a:endParaRPr lang="en-US" sz="28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EC8C51DB-3C0C-B38D-5CF7-42524510EFE1}"/>
              </a:ext>
            </a:extLst>
          </p:cNvPr>
          <p:cNvSpPr txBox="1">
            <a:spLocks/>
          </p:cNvSpPr>
          <p:nvPr/>
        </p:nvSpPr>
        <p:spPr>
          <a:xfrm>
            <a:off x="682919" y="12750249"/>
            <a:ext cx="10621219" cy="27943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04109AB-DC9B-31DF-8CB3-4832D25A3DFF}"/>
              </a:ext>
            </a:extLst>
          </p:cNvPr>
          <p:cNvGrpSpPr/>
          <p:nvPr/>
        </p:nvGrpSpPr>
        <p:grpSpPr>
          <a:xfrm>
            <a:off x="682919" y="17059929"/>
            <a:ext cx="10621219" cy="851492"/>
            <a:chOff x="794277" y="10464044"/>
            <a:chExt cx="10129019" cy="812033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2433CA6-E17B-8BB2-D28E-477CA7FA101F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BC8C954-0C09-BCA7-E7EF-FDFAA96996E7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000" b="1" dirty="0">
                  <a:solidFill>
                    <a:srgbClr val="004B81"/>
                  </a:solidFill>
                  <a:latin typeface="Gentona Book" panose="00000500000000000000" pitchFamily="50" charset="0"/>
                  <a:cs typeface="Calibri" panose="020F0502020204030204" pitchFamily="34" charset="0"/>
                </a:rPr>
                <a:t>Methods</a:t>
              </a:r>
              <a:endParaRPr lang="en-US" sz="28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5448B8E8-13BB-09D8-FEB1-7136CA14321A}"/>
              </a:ext>
            </a:extLst>
          </p:cNvPr>
          <p:cNvSpPr txBox="1">
            <a:spLocks/>
          </p:cNvSpPr>
          <p:nvPr/>
        </p:nvSpPr>
        <p:spPr>
          <a:xfrm>
            <a:off x="682919" y="17864695"/>
            <a:ext cx="10621219" cy="27943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0E74CAA2-1A1C-6C22-E0A5-187ED6F6B381}"/>
              </a:ext>
            </a:extLst>
          </p:cNvPr>
          <p:cNvGrpSpPr/>
          <p:nvPr/>
        </p:nvGrpSpPr>
        <p:grpSpPr>
          <a:xfrm>
            <a:off x="682919" y="11953883"/>
            <a:ext cx="10621219" cy="851492"/>
            <a:chOff x="794277" y="10464044"/>
            <a:chExt cx="10129019" cy="812033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4D65781B-BD4A-F424-75A0-6F7AB0A86EF3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20F8F22-FC05-0337-DFC6-2BC3772A93FE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000" b="1" dirty="0">
                  <a:solidFill>
                    <a:srgbClr val="004B81"/>
                  </a:solidFill>
                  <a:latin typeface="Gentona Book" pitchFamily="2" charset="77"/>
                  <a:cs typeface="Calibri" panose="020F0502020204030204" pitchFamily="34" charset="0"/>
                </a:rPr>
                <a:t>Objective</a:t>
              </a:r>
              <a:endParaRPr lang="en-US" sz="28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0C989FC-DD4F-8D49-416A-0B43586BC94C}"/>
              </a:ext>
            </a:extLst>
          </p:cNvPr>
          <p:cNvGrpSpPr/>
          <p:nvPr/>
        </p:nvGrpSpPr>
        <p:grpSpPr>
          <a:xfrm>
            <a:off x="876118" y="21917973"/>
            <a:ext cx="10621219" cy="851492"/>
            <a:chOff x="794277" y="10464044"/>
            <a:chExt cx="10129019" cy="812033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9792184C-FE73-1225-9E43-E567D3BE9636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861883BA-E73D-59D7-4C0F-D7A440DB76FB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000" b="1" dirty="0">
                  <a:solidFill>
                    <a:srgbClr val="004B81"/>
                  </a:solidFill>
                  <a:latin typeface="Gentona Book" panose="00000500000000000000" pitchFamily="50" charset="0"/>
                  <a:cs typeface="Calibri" panose="020F0502020204030204" pitchFamily="34" charset="0"/>
                </a:rPr>
                <a:t>References</a:t>
              </a:r>
              <a:endParaRPr lang="en-US" sz="28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FD68F8D-D241-784D-29E7-D1DB273BE327}"/>
              </a:ext>
            </a:extLst>
          </p:cNvPr>
          <p:cNvGrpSpPr/>
          <p:nvPr/>
        </p:nvGrpSpPr>
        <p:grpSpPr>
          <a:xfrm>
            <a:off x="24985431" y="5489853"/>
            <a:ext cx="10621219" cy="851492"/>
            <a:chOff x="794277" y="10464044"/>
            <a:chExt cx="10129019" cy="812033"/>
          </a:xfrm>
        </p:grpSpPr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B8F7B4D-3F30-B37F-C157-BF46652AAEB3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FAE5A16-7C75-F315-440E-16E75724EFE6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000" b="1" dirty="0">
                  <a:solidFill>
                    <a:srgbClr val="004B81"/>
                  </a:solidFill>
                  <a:latin typeface="Gentona Book" pitchFamily="2" charset="77"/>
                  <a:cs typeface="Calibri" panose="020F0502020204030204" pitchFamily="34" charset="0"/>
                </a:rPr>
                <a:t>Summary</a:t>
              </a:r>
              <a:endParaRPr lang="en-US" sz="28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450A03D2-A542-B391-043F-A9043A61F6A7}"/>
              </a:ext>
            </a:extLst>
          </p:cNvPr>
          <p:cNvCxnSpPr>
            <a:cxnSpLocks/>
          </p:cNvCxnSpPr>
          <p:nvPr/>
        </p:nvCxnSpPr>
        <p:spPr>
          <a:xfrm>
            <a:off x="25008716" y="14147407"/>
            <a:ext cx="7550814" cy="1"/>
          </a:xfrm>
          <a:prstGeom prst="line">
            <a:avLst/>
          </a:prstGeom>
          <a:ln w="57150">
            <a:solidFill>
              <a:srgbClr val="F26F2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7A86BAB8-277D-A1FE-9226-E74392FB2C01}"/>
              </a:ext>
            </a:extLst>
          </p:cNvPr>
          <p:cNvSpPr txBox="1">
            <a:spLocks/>
          </p:cNvSpPr>
          <p:nvPr/>
        </p:nvSpPr>
        <p:spPr>
          <a:xfrm>
            <a:off x="25008716" y="13295915"/>
            <a:ext cx="10621219" cy="8514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4000" b="1" dirty="0">
                <a:solidFill>
                  <a:srgbClr val="004B81"/>
                </a:solidFill>
                <a:latin typeface="Gentona Book" pitchFamily="2" charset="77"/>
                <a:cs typeface="Calibri" panose="020F0502020204030204" pitchFamily="34" charset="0"/>
              </a:rPr>
              <a:t>Discussion</a:t>
            </a:r>
            <a:endParaRPr lang="en-US" sz="2800" dirty="0">
              <a:latin typeface="Gentona Book" pitchFamily="2" charset="77"/>
              <a:cs typeface="Calibri" panose="020F050202020403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D95D6FB-F428-4BBD-29A2-AACE8522236A}"/>
              </a:ext>
            </a:extLst>
          </p:cNvPr>
          <p:cNvSpPr txBox="1">
            <a:spLocks/>
          </p:cNvSpPr>
          <p:nvPr/>
        </p:nvSpPr>
        <p:spPr>
          <a:xfrm>
            <a:off x="24961816" y="21579187"/>
            <a:ext cx="10621219" cy="18923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B8756BF-F3FF-8D6E-14C9-E4F6D434B54C}"/>
              </a:ext>
            </a:extLst>
          </p:cNvPr>
          <p:cNvGrpSpPr/>
          <p:nvPr/>
        </p:nvGrpSpPr>
        <p:grpSpPr>
          <a:xfrm>
            <a:off x="24961816" y="20750572"/>
            <a:ext cx="10621219" cy="851492"/>
            <a:chOff x="794277" y="10464044"/>
            <a:chExt cx="10129019" cy="812033"/>
          </a:xfrm>
        </p:grpSpPr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E46C4A0-68A5-FF30-530E-FC1C2FBAD1EE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F19C20F-F42B-84D8-F6F2-1BF93631853D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000" b="1" dirty="0">
                  <a:solidFill>
                    <a:srgbClr val="004B81"/>
                  </a:solidFill>
                  <a:latin typeface="Gentona Book" pitchFamily="2" charset="77"/>
                  <a:cs typeface="Calibri" panose="020F0502020204030204" pitchFamily="34" charset="0"/>
                </a:rPr>
                <a:t>Acknowledgements</a:t>
              </a:r>
              <a:endParaRPr lang="en-US" sz="28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9F081BA8-9BE9-A365-2870-2E96D43C04EB}"/>
              </a:ext>
            </a:extLst>
          </p:cNvPr>
          <p:cNvSpPr txBox="1"/>
          <p:nvPr/>
        </p:nvSpPr>
        <p:spPr>
          <a:xfrm>
            <a:off x="17828393" y="991822"/>
            <a:ext cx="576277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/>
              <a:t>28x40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C7561F9-DAF7-CECD-60FC-267B26FF9CC5}"/>
              </a:ext>
            </a:extLst>
          </p:cNvPr>
          <p:cNvGrpSpPr/>
          <p:nvPr/>
        </p:nvGrpSpPr>
        <p:grpSpPr>
          <a:xfrm>
            <a:off x="33876342" y="769084"/>
            <a:ext cx="2126968" cy="2720961"/>
            <a:chOff x="33876342" y="769084"/>
            <a:chExt cx="2126968" cy="272096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98B5486-046F-273B-64E5-AAD7808A696F}"/>
                </a:ext>
              </a:extLst>
            </p:cNvPr>
            <p:cNvSpPr/>
            <p:nvPr/>
          </p:nvSpPr>
          <p:spPr>
            <a:xfrm>
              <a:off x="33876342" y="769084"/>
              <a:ext cx="2126968" cy="272096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Graphic 2" descr="User with solid fill">
              <a:extLst>
                <a:ext uri="{FF2B5EF4-FFF2-40B4-BE49-F238E27FC236}">
                  <a16:creationId xmlns:a16="http://schemas.microsoft.com/office/drawing/2014/main" id="{E3545828-A147-F922-5633-DF14857D8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4060751" y="1250489"/>
              <a:ext cx="1758149" cy="17581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485541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5" id="{5C898885-DF3E-9848-A3AC-9F8465307429}" vid="{4BA3FBE9-5EB1-FE47-9F4E-B4824C79348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77bdbd-2d8b-4947-9524-af8c61f10503">
      <Terms xmlns="http://schemas.microsoft.com/office/infopath/2007/PartnerControls"/>
    </lcf76f155ced4ddcb4097134ff3c332f>
    <TaxCatchAll xmlns="eebe0ffd-2742-478c-bd9f-8d14f42d6fa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90C56BB243F44E9D4F54197FA7FB6B" ma:contentTypeVersion="11" ma:contentTypeDescription="Create a new document." ma:contentTypeScope="" ma:versionID="e8730a002197f3a47b451c1aa10e8cad">
  <xsd:schema xmlns:xsd="http://www.w3.org/2001/XMLSchema" xmlns:xs="http://www.w3.org/2001/XMLSchema" xmlns:p="http://schemas.microsoft.com/office/2006/metadata/properties" xmlns:ns2="a177bdbd-2d8b-4947-9524-af8c61f10503" xmlns:ns3="eebe0ffd-2742-478c-bd9f-8d14f42d6fad" targetNamespace="http://schemas.microsoft.com/office/2006/metadata/properties" ma:root="true" ma:fieldsID="4cb3c5f51b70d68049b2a074bc38dbb7" ns2:_="" ns3:_="">
    <xsd:import namespace="a177bdbd-2d8b-4947-9524-af8c61f10503"/>
    <xsd:import namespace="eebe0ffd-2742-478c-bd9f-8d14f42d6f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77bdbd-2d8b-4947-9524-af8c61f105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a0c477a-f09e-4137-8c49-77869fdcca9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be0ffd-2742-478c-bd9f-8d14f42d6f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60b92d5-8ef6-4d3a-b806-7a2f4a02c25c}" ma:internalName="TaxCatchAll" ma:showField="CatchAllData" ma:web="eebe0ffd-2742-478c-bd9f-8d14f42d6f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78268C-8834-402D-9B87-BBDC295F98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348CB5A-6A9E-4F08-B9EC-C5F1722621C1}">
  <ds:schemaRefs>
    <ds:schemaRef ds:uri="http://schemas.microsoft.com/office/2006/metadata/properties"/>
    <ds:schemaRef ds:uri="http://schemas.microsoft.com/office/infopath/2007/PartnerControls"/>
    <ds:schemaRef ds:uri="a177bdbd-2d8b-4947-9524-af8c61f10503"/>
    <ds:schemaRef ds:uri="eebe0ffd-2742-478c-bd9f-8d14f42d6fad"/>
  </ds:schemaRefs>
</ds:datastoreItem>
</file>

<file path=customXml/itemProps3.xml><?xml version="1.0" encoding="utf-8"?>
<ds:datastoreItem xmlns:ds="http://schemas.openxmlformats.org/officeDocument/2006/customXml" ds:itemID="{FE1BB6D1-FC3F-40F9-8D5B-03AF2B2B3A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77bdbd-2d8b-4947-9524-af8c61f10503"/>
    <ds:schemaRef ds:uri="eebe0ffd-2742-478c-bd9f-8d14f42d6fa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130</Words>
  <Application>Microsoft Office PowerPoint</Application>
  <PresentationFormat>Custom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Gentona Book</vt:lpstr>
      <vt:lpstr>Arial</vt:lpstr>
      <vt:lpstr>Calibri</vt:lpstr>
      <vt:lpstr>Custom Design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Bryant, Tracy</dc:creator>
  <cp:lastModifiedBy>Burrow, Jamie D.</cp:lastModifiedBy>
  <cp:revision>5</cp:revision>
  <cp:lastPrinted>2024-07-10T14:59:06Z</cp:lastPrinted>
  <dcterms:created xsi:type="dcterms:W3CDTF">2022-03-16T21:17:55Z</dcterms:created>
  <dcterms:modified xsi:type="dcterms:W3CDTF">2024-08-27T15:34:32Z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0x010100C290C56BB243F44E9D4F54197FA7FB6B</vt:lpwstr>
  </property>
  <property fmtid="{D5CDD505-2E9C-101B-9397-08002B2CF9AE}" pid="3" name="MediaServiceImageTags">
    <vt:lpwstr/>
  </property>
</Properties>
</file>