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2" r:id="rId4"/>
  </p:sldMasterIdLst>
  <p:notesMasterIdLst>
    <p:notesMasterId r:id="rId6"/>
  </p:notesMasterIdLst>
  <p:sldIdLst>
    <p:sldId id="256" r:id="rId5"/>
  </p:sldIdLst>
  <p:sldSz cx="38404800" cy="38404800"/>
  <p:notesSz cx="6858000" cy="9144000"/>
  <p:embeddedFontLst>
    <p:embeddedFont>
      <p:font typeface="Gentona Book" panose="00000500000000000000" pitchFamily="50" charset="0"/>
      <p:regular r:id="rId7"/>
      <p:bold r:id="rId8"/>
      <p:italic r:id="rId9"/>
    </p:embeddedFont>
  </p:embeddedFontLst>
  <p:defaultTextStyle>
    <a:defPPr>
      <a:defRPr lang="en-US"/>
    </a:defPPr>
    <a:lvl1pPr marL="0" algn="l" defTabSz="3335731" rtl="0" eaLnBrk="1" latinLnBrk="0" hangingPunct="1">
      <a:defRPr sz="6566" kern="1200">
        <a:solidFill>
          <a:schemeClr val="tx1"/>
        </a:solidFill>
        <a:latin typeface="+mn-lt"/>
        <a:ea typeface="+mn-ea"/>
        <a:cs typeface="+mn-cs"/>
      </a:defRPr>
    </a:lvl1pPr>
    <a:lvl2pPr marL="1667866" algn="l" defTabSz="3335731" rtl="0" eaLnBrk="1" latinLnBrk="0" hangingPunct="1">
      <a:defRPr sz="6566" kern="1200">
        <a:solidFill>
          <a:schemeClr val="tx1"/>
        </a:solidFill>
        <a:latin typeface="+mn-lt"/>
        <a:ea typeface="+mn-ea"/>
        <a:cs typeface="+mn-cs"/>
      </a:defRPr>
    </a:lvl2pPr>
    <a:lvl3pPr marL="3335731" algn="l" defTabSz="3335731" rtl="0" eaLnBrk="1" latinLnBrk="0" hangingPunct="1">
      <a:defRPr sz="6566" kern="1200">
        <a:solidFill>
          <a:schemeClr val="tx1"/>
        </a:solidFill>
        <a:latin typeface="+mn-lt"/>
        <a:ea typeface="+mn-ea"/>
        <a:cs typeface="+mn-cs"/>
      </a:defRPr>
    </a:lvl3pPr>
    <a:lvl4pPr marL="5003597" algn="l" defTabSz="3335731" rtl="0" eaLnBrk="1" latinLnBrk="0" hangingPunct="1">
      <a:defRPr sz="6566" kern="1200">
        <a:solidFill>
          <a:schemeClr val="tx1"/>
        </a:solidFill>
        <a:latin typeface="+mn-lt"/>
        <a:ea typeface="+mn-ea"/>
        <a:cs typeface="+mn-cs"/>
      </a:defRPr>
    </a:lvl4pPr>
    <a:lvl5pPr marL="6671462" algn="l" defTabSz="3335731" rtl="0" eaLnBrk="1" latinLnBrk="0" hangingPunct="1">
      <a:defRPr sz="6566" kern="1200">
        <a:solidFill>
          <a:schemeClr val="tx1"/>
        </a:solidFill>
        <a:latin typeface="+mn-lt"/>
        <a:ea typeface="+mn-ea"/>
        <a:cs typeface="+mn-cs"/>
      </a:defRPr>
    </a:lvl5pPr>
    <a:lvl6pPr marL="8339328" algn="l" defTabSz="3335731" rtl="0" eaLnBrk="1" latinLnBrk="0" hangingPunct="1">
      <a:defRPr sz="6566" kern="1200">
        <a:solidFill>
          <a:schemeClr val="tx1"/>
        </a:solidFill>
        <a:latin typeface="+mn-lt"/>
        <a:ea typeface="+mn-ea"/>
        <a:cs typeface="+mn-cs"/>
      </a:defRPr>
    </a:lvl6pPr>
    <a:lvl7pPr marL="10007194" algn="l" defTabSz="3335731" rtl="0" eaLnBrk="1" latinLnBrk="0" hangingPunct="1">
      <a:defRPr sz="6566" kern="1200">
        <a:solidFill>
          <a:schemeClr val="tx1"/>
        </a:solidFill>
        <a:latin typeface="+mn-lt"/>
        <a:ea typeface="+mn-ea"/>
        <a:cs typeface="+mn-cs"/>
      </a:defRPr>
    </a:lvl7pPr>
    <a:lvl8pPr marL="11675059" algn="l" defTabSz="3335731" rtl="0" eaLnBrk="1" latinLnBrk="0" hangingPunct="1">
      <a:defRPr sz="6566" kern="1200">
        <a:solidFill>
          <a:schemeClr val="tx1"/>
        </a:solidFill>
        <a:latin typeface="+mn-lt"/>
        <a:ea typeface="+mn-ea"/>
        <a:cs typeface="+mn-cs"/>
      </a:defRPr>
    </a:lvl8pPr>
    <a:lvl9pPr marL="13342925" algn="l" defTabSz="3335731" rtl="0" eaLnBrk="1" latinLnBrk="0" hangingPunct="1">
      <a:defRPr sz="656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985" userDrawn="1">
          <p15:clr>
            <a:srgbClr val="A4A3A4"/>
          </p15:clr>
        </p15:guide>
        <p15:guide id="2" pos="7913" userDrawn="1">
          <p15:clr>
            <a:srgbClr val="A4A3A4"/>
          </p15:clr>
        </p15:guide>
        <p15:guide id="3" pos="147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55C"/>
    <a:srgbClr val="004B81"/>
    <a:srgbClr val="F26F20"/>
    <a:srgbClr val="F8862A"/>
    <a:srgbClr val="005093"/>
    <a:srgbClr val="FA4616"/>
    <a:srgbClr val="0021A5"/>
    <a:srgbClr val="FBF4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D7EA91D-A343-4E93-928F-297303E3495A}" v="1" dt="2024-08-27T15:29:53.97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281"/>
    <p:restoredTop sz="96327"/>
  </p:normalViewPr>
  <p:slideViewPr>
    <p:cSldViewPr snapToGrid="0" snapToObjects="1">
      <p:cViewPr varScale="1">
        <p:scale>
          <a:sx n="19" d="100"/>
          <a:sy n="19" d="100"/>
        </p:scale>
        <p:origin x="3024" y="132"/>
      </p:cViewPr>
      <p:guideLst>
        <p:guide orient="horz" pos="11985"/>
        <p:guide pos="7913"/>
        <p:guide pos="147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font" Target="fonts/font1.fntdata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eeks,Tonya R" userId="a84233b1-ba0d-4636-b8bf-53ae039d5fd5" providerId="ADAL" clId="{908625F2-0D60-4B3E-A6D0-91F7F7F0A163}"/>
    <pc:docChg chg="undo custSel addSld delSld modSld">
      <pc:chgData name="Weeks,Tonya R" userId="a84233b1-ba0d-4636-b8bf-53ae039d5fd5" providerId="ADAL" clId="{908625F2-0D60-4B3E-A6D0-91F7F7F0A163}" dt="2024-07-24T13:03:43.472" v="229" actId="1076"/>
      <pc:docMkLst>
        <pc:docMk/>
      </pc:docMkLst>
      <pc:sldChg chg="addSp delSp modSp mod">
        <pc:chgData name="Weeks,Tonya R" userId="a84233b1-ba0d-4636-b8bf-53ae039d5fd5" providerId="ADAL" clId="{908625F2-0D60-4B3E-A6D0-91F7F7F0A163}" dt="2024-07-24T13:03:43.472" v="229" actId="1076"/>
        <pc:sldMkLst>
          <pc:docMk/>
          <pc:sldMk cId="2634855419" sldId="256"/>
        </pc:sldMkLst>
        <pc:spChg chg="del mod">
          <ac:chgData name="Weeks,Tonya R" userId="a84233b1-ba0d-4636-b8bf-53ae039d5fd5" providerId="ADAL" clId="{908625F2-0D60-4B3E-A6D0-91F7F7F0A163}" dt="2024-07-15T18:52:42.387" v="165" actId="478"/>
          <ac:spMkLst>
            <pc:docMk/>
            <pc:sldMk cId="2634855419" sldId="256"/>
            <ac:spMk id="2" creationId="{FE3BDC24-7E37-A04F-B4D5-1757D28AEC73}"/>
          </ac:spMkLst>
        </pc:spChg>
        <pc:spChg chg="mod">
          <ac:chgData name="Weeks,Tonya R" userId="a84233b1-ba0d-4636-b8bf-53ae039d5fd5" providerId="ADAL" clId="{908625F2-0D60-4B3E-A6D0-91F7F7F0A163}" dt="2024-07-24T13:03:35.815" v="227"/>
          <ac:spMkLst>
            <pc:docMk/>
            <pc:sldMk cId="2634855419" sldId="256"/>
            <ac:spMk id="3" creationId="{128143F5-EBD4-635E-00E0-D26F5CA883C7}"/>
          </ac:spMkLst>
        </pc:spChg>
        <pc:spChg chg="del mod">
          <ac:chgData name="Weeks,Tonya R" userId="a84233b1-ba0d-4636-b8bf-53ae039d5fd5" providerId="ADAL" clId="{908625F2-0D60-4B3E-A6D0-91F7F7F0A163}" dt="2024-07-15T18:52:42.387" v="165" actId="478"/>
          <ac:spMkLst>
            <pc:docMk/>
            <pc:sldMk cId="2634855419" sldId="256"/>
            <ac:spMk id="3" creationId="{BF2FFB15-742F-1397-CFA0-143E6AE78645}"/>
          </ac:spMkLst>
        </pc:spChg>
        <pc:spChg chg="del mod">
          <ac:chgData name="Weeks,Tonya R" userId="a84233b1-ba0d-4636-b8bf-53ae039d5fd5" providerId="ADAL" clId="{908625F2-0D60-4B3E-A6D0-91F7F7F0A163}" dt="2024-07-15T18:52:42.387" v="165" actId="478"/>
          <ac:spMkLst>
            <pc:docMk/>
            <pc:sldMk cId="2634855419" sldId="256"/>
            <ac:spMk id="4" creationId="{1A27FEEF-20BE-4F44-81BF-13FAF817F93D}"/>
          </ac:spMkLst>
        </pc:spChg>
        <pc:spChg chg="del mod">
          <ac:chgData name="Weeks,Tonya R" userId="a84233b1-ba0d-4636-b8bf-53ae039d5fd5" providerId="ADAL" clId="{908625F2-0D60-4B3E-A6D0-91F7F7F0A163}" dt="2024-07-15T18:52:42.387" v="165" actId="478"/>
          <ac:spMkLst>
            <pc:docMk/>
            <pc:sldMk cId="2634855419" sldId="256"/>
            <ac:spMk id="5" creationId="{66F3261F-8766-6A8B-7BE4-DF6466FE0FB8}"/>
          </ac:spMkLst>
        </pc:spChg>
        <pc:spChg chg="del mod">
          <ac:chgData name="Weeks,Tonya R" userId="a84233b1-ba0d-4636-b8bf-53ae039d5fd5" providerId="ADAL" clId="{908625F2-0D60-4B3E-A6D0-91F7F7F0A163}" dt="2024-07-15T18:52:42.387" v="165" actId="478"/>
          <ac:spMkLst>
            <pc:docMk/>
            <pc:sldMk cId="2634855419" sldId="256"/>
            <ac:spMk id="6" creationId="{8A2302F5-DA01-A841-8949-0493C073F069}"/>
          </ac:spMkLst>
        </pc:spChg>
        <pc:spChg chg="del mod">
          <ac:chgData name="Weeks,Tonya R" userId="a84233b1-ba0d-4636-b8bf-53ae039d5fd5" providerId="ADAL" clId="{908625F2-0D60-4B3E-A6D0-91F7F7F0A163}" dt="2024-07-15T18:52:42.387" v="165" actId="478"/>
          <ac:spMkLst>
            <pc:docMk/>
            <pc:sldMk cId="2634855419" sldId="256"/>
            <ac:spMk id="8" creationId="{D2AB9DF7-6C51-0A4F-8F7E-CF7BF11BC716}"/>
          </ac:spMkLst>
        </pc:spChg>
        <pc:spChg chg="del mod">
          <ac:chgData name="Weeks,Tonya R" userId="a84233b1-ba0d-4636-b8bf-53ae039d5fd5" providerId="ADAL" clId="{908625F2-0D60-4B3E-A6D0-91F7F7F0A163}" dt="2024-07-15T18:52:42.387" v="165" actId="478"/>
          <ac:spMkLst>
            <pc:docMk/>
            <pc:sldMk cId="2634855419" sldId="256"/>
            <ac:spMk id="9" creationId="{8307832A-FDDF-36FF-7A5B-A41C45DD119A}"/>
          </ac:spMkLst>
        </pc:spChg>
        <pc:spChg chg="del mod">
          <ac:chgData name="Weeks,Tonya R" userId="a84233b1-ba0d-4636-b8bf-53ae039d5fd5" providerId="ADAL" clId="{908625F2-0D60-4B3E-A6D0-91F7F7F0A163}" dt="2024-07-15T18:52:42.387" v="165" actId="478"/>
          <ac:spMkLst>
            <pc:docMk/>
            <pc:sldMk cId="2634855419" sldId="256"/>
            <ac:spMk id="10" creationId="{1AC734B1-F544-61C1-8B2C-D1DBB45C6EEB}"/>
          </ac:spMkLst>
        </pc:spChg>
        <pc:spChg chg="del mod">
          <ac:chgData name="Weeks,Tonya R" userId="a84233b1-ba0d-4636-b8bf-53ae039d5fd5" providerId="ADAL" clId="{908625F2-0D60-4B3E-A6D0-91F7F7F0A163}" dt="2024-07-15T18:52:42.387" v="165" actId="478"/>
          <ac:spMkLst>
            <pc:docMk/>
            <pc:sldMk cId="2634855419" sldId="256"/>
            <ac:spMk id="11" creationId="{4BBE2B87-C228-A463-D668-4900049D9251}"/>
          </ac:spMkLst>
        </pc:spChg>
        <pc:spChg chg="del mod">
          <ac:chgData name="Weeks,Tonya R" userId="a84233b1-ba0d-4636-b8bf-53ae039d5fd5" providerId="ADAL" clId="{908625F2-0D60-4B3E-A6D0-91F7F7F0A163}" dt="2024-07-15T18:52:42.387" v="165" actId="478"/>
          <ac:spMkLst>
            <pc:docMk/>
            <pc:sldMk cId="2634855419" sldId="256"/>
            <ac:spMk id="12" creationId="{4C7752E2-4CA2-2149-9FCA-84A9EA564C8F}"/>
          </ac:spMkLst>
        </pc:spChg>
        <pc:spChg chg="del">
          <ac:chgData name="Weeks,Tonya R" userId="a84233b1-ba0d-4636-b8bf-53ae039d5fd5" providerId="ADAL" clId="{908625F2-0D60-4B3E-A6D0-91F7F7F0A163}" dt="2024-07-15T18:52:42.387" v="165" actId="478"/>
          <ac:spMkLst>
            <pc:docMk/>
            <pc:sldMk cId="2634855419" sldId="256"/>
            <ac:spMk id="13" creationId="{4D4CEC2A-C04D-6E49-8045-19A30380709F}"/>
          </ac:spMkLst>
        </pc:spChg>
        <pc:spChg chg="add mod">
          <ac:chgData name="Weeks,Tonya R" userId="a84233b1-ba0d-4636-b8bf-53ae039d5fd5" providerId="ADAL" clId="{908625F2-0D60-4B3E-A6D0-91F7F7F0A163}" dt="2024-07-15T18:53:05.790" v="170" actId="1076"/>
          <ac:spMkLst>
            <pc:docMk/>
            <pc:sldMk cId="2634855419" sldId="256"/>
            <ac:spMk id="16" creationId="{3FC0821A-8AE5-E6EE-44AF-24CA6DDB3843}"/>
          </ac:spMkLst>
        </pc:spChg>
        <pc:spChg chg="del mod">
          <ac:chgData name="Weeks,Tonya R" userId="a84233b1-ba0d-4636-b8bf-53ae039d5fd5" providerId="ADAL" clId="{908625F2-0D60-4B3E-A6D0-91F7F7F0A163}" dt="2024-07-15T18:52:42.387" v="165" actId="478"/>
          <ac:spMkLst>
            <pc:docMk/>
            <pc:sldMk cId="2634855419" sldId="256"/>
            <ac:spMk id="17" creationId="{E65F3966-432C-E947-99ED-E7F1267412D8}"/>
          </ac:spMkLst>
        </pc:spChg>
        <pc:spChg chg="add mod">
          <ac:chgData name="Weeks,Tonya R" userId="a84233b1-ba0d-4636-b8bf-53ae039d5fd5" providerId="ADAL" clId="{908625F2-0D60-4B3E-A6D0-91F7F7F0A163}" dt="2024-07-15T18:53:31.991" v="183" actId="403"/>
          <ac:spMkLst>
            <pc:docMk/>
            <pc:sldMk cId="2634855419" sldId="256"/>
            <ac:spMk id="18" creationId="{89DB435E-2C05-6EF6-814C-464FA45596F8}"/>
          </ac:spMkLst>
        </pc:spChg>
        <pc:spChg chg="add mod">
          <ac:chgData name="Weeks,Tonya R" userId="a84233b1-ba0d-4636-b8bf-53ae039d5fd5" providerId="ADAL" clId="{908625F2-0D60-4B3E-A6D0-91F7F7F0A163}" dt="2024-07-15T18:53:31.991" v="183" actId="403"/>
          <ac:spMkLst>
            <pc:docMk/>
            <pc:sldMk cId="2634855419" sldId="256"/>
            <ac:spMk id="19" creationId="{57F8FC86-61BE-6E43-2A12-1D08253661F7}"/>
          </ac:spMkLst>
        </pc:spChg>
        <pc:spChg chg="del mod">
          <ac:chgData name="Weeks,Tonya R" userId="a84233b1-ba0d-4636-b8bf-53ae039d5fd5" providerId="ADAL" clId="{908625F2-0D60-4B3E-A6D0-91F7F7F0A163}" dt="2024-07-15T18:52:42.387" v="165" actId="478"/>
          <ac:spMkLst>
            <pc:docMk/>
            <pc:sldMk cId="2634855419" sldId="256"/>
            <ac:spMk id="20" creationId="{B806E5B1-2300-A34F-81C9-56FD8CA97B35}"/>
          </ac:spMkLst>
        </pc:spChg>
        <pc:spChg chg="add mod">
          <ac:chgData name="Weeks,Tonya R" userId="a84233b1-ba0d-4636-b8bf-53ae039d5fd5" providerId="ADAL" clId="{908625F2-0D60-4B3E-A6D0-91F7F7F0A163}" dt="2024-07-15T18:53:05.790" v="170" actId="1076"/>
          <ac:spMkLst>
            <pc:docMk/>
            <pc:sldMk cId="2634855419" sldId="256"/>
            <ac:spMk id="21" creationId="{F1A307A0-2EEC-96D6-709D-16DFEB329DE3}"/>
          </ac:spMkLst>
        </pc:spChg>
        <pc:spChg chg="add mod">
          <ac:chgData name="Weeks,Tonya R" userId="a84233b1-ba0d-4636-b8bf-53ae039d5fd5" providerId="ADAL" clId="{908625F2-0D60-4B3E-A6D0-91F7F7F0A163}" dt="2024-07-15T18:53:43.257" v="184" actId="1076"/>
          <ac:spMkLst>
            <pc:docMk/>
            <pc:sldMk cId="2634855419" sldId="256"/>
            <ac:spMk id="22" creationId="{CF1F267F-FD79-4E6B-48E6-21F1A504805E}"/>
          </ac:spMkLst>
        </pc:spChg>
        <pc:spChg chg="add mod">
          <ac:chgData name="Weeks,Tonya R" userId="a84233b1-ba0d-4636-b8bf-53ae039d5fd5" providerId="ADAL" clId="{908625F2-0D60-4B3E-A6D0-91F7F7F0A163}" dt="2024-07-15T18:53:05.790" v="170" actId="1076"/>
          <ac:spMkLst>
            <pc:docMk/>
            <pc:sldMk cId="2634855419" sldId="256"/>
            <ac:spMk id="23" creationId="{E84CCE2C-467F-A1E0-19E5-822C040ED51D}"/>
          </ac:spMkLst>
        </pc:spChg>
        <pc:spChg chg="add mod">
          <ac:chgData name="Weeks,Tonya R" userId="a84233b1-ba0d-4636-b8bf-53ae039d5fd5" providerId="ADAL" clId="{908625F2-0D60-4B3E-A6D0-91F7F7F0A163}" dt="2024-07-15T18:53:05.790" v="170" actId="1076"/>
          <ac:spMkLst>
            <pc:docMk/>
            <pc:sldMk cId="2634855419" sldId="256"/>
            <ac:spMk id="24" creationId="{7EB3A579-079D-A839-9026-DD16EF199F1F}"/>
          </ac:spMkLst>
        </pc:spChg>
        <pc:spChg chg="mod">
          <ac:chgData name="Weeks,Tonya R" userId="a84233b1-ba0d-4636-b8bf-53ae039d5fd5" providerId="ADAL" clId="{908625F2-0D60-4B3E-A6D0-91F7F7F0A163}" dt="2024-07-10T15:38:28.292" v="8" actId="403"/>
          <ac:spMkLst>
            <pc:docMk/>
            <pc:sldMk cId="2634855419" sldId="256"/>
            <ac:spMk id="26" creationId="{1FFAD469-31B1-4043-92A5-9B83878372BB}"/>
          </ac:spMkLst>
        </pc:spChg>
        <pc:spChg chg="add mod">
          <ac:chgData name="Weeks,Tonya R" userId="a84233b1-ba0d-4636-b8bf-53ae039d5fd5" providerId="ADAL" clId="{908625F2-0D60-4B3E-A6D0-91F7F7F0A163}" dt="2024-07-15T18:53:43.257" v="184" actId="1076"/>
          <ac:spMkLst>
            <pc:docMk/>
            <pc:sldMk cId="2634855419" sldId="256"/>
            <ac:spMk id="27" creationId="{DBA629D6-5D2F-BE94-C581-D968A449AD11}"/>
          </ac:spMkLst>
        </pc:spChg>
        <pc:spChg chg="del mod">
          <ac:chgData name="Weeks,Tonya R" userId="a84233b1-ba0d-4636-b8bf-53ae039d5fd5" providerId="ADAL" clId="{908625F2-0D60-4B3E-A6D0-91F7F7F0A163}" dt="2024-07-15T18:52:42.387" v="165" actId="478"/>
          <ac:spMkLst>
            <pc:docMk/>
            <pc:sldMk cId="2634855419" sldId="256"/>
            <ac:spMk id="28" creationId="{67335A7F-55EA-C544-987A-093A3B25B6E0}"/>
          </ac:spMkLst>
        </pc:spChg>
        <pc:spChg chg="del mod">
          <ac:chgData name="Weeks,Tonya R" userId="a84233b1-ba0d-4636-b8bf-53ae039d5fd5" providerId="ADAL" clId="{908625F2-0D60-4B3E-A6D0-91F7F7F0A163}" dt="2024-07-15T18:52:42.387" v="165" actId="478"/>
          <ac:spMkLst>
            <pc:docMk/>
            <pc:sldMk cId="2634855419" sldId="256"/>
            <ac:spMk id="29" creationId="{1DE86050-02DD-2447-943E-5B685BB4978D}"/>
          </ac:spMkLst>
        </pc:spChg>
        <pc:spChg chg="mod">
          <ac:chgData name="Weeks,Tonya R" userId="a84233b1-ba0d-4636-b8bf-53ae039d5fd5" providerId="ADAL" clId="{908625F2-0D60-4B3E-A6D0-91F7F7F0A163}" dt="2024-07-15T18:53:02.876" v="169"/>
          <ac:spMkLst>
            <pc:docMk/>
            <pc:sldMk cId="2634855419" sldId="256"/>
            <ac:spMk id="34" creationId="{F8F8D3B8-CFDB-6660-4485-4437C33FBE0E}"/>
          </ac:spMkLst>
        </pc:spChg>
        <pc:spChg chg="add mod">
          <ac:chgData name="Weeks,Tonya R" userId="a84233b1-ba0d-4636-b8bf-53ae039d5fd5" providerId="ADAL" clId="{908625F2-0D60-4B3E-A6D0-91F7F7F0A163}" dt="2024-07-15T18:53:05.790" v="170" actId="1076"/>
          <ac:spMkLst>
            <pc:docMk/>
            <pc:sldMk cId="2634855419" sldId="256"/>
            <ac:spMk id="37" creationId="{DA9AC446-61D1-6ED9-BD07-F56240DC07EB}"/>
          </ac:spMkLst>
        </pc:spChg>
        <pc:spChg chg="add mod">
          <ac:chgData name="Weeks,Tonya R" userId="a84233b1-ba0d-4636-b8bf-53ae039d5fd5" providerId="ADAL" clId="{908625F2-0D60-4B3E-A6D0-91F7F7F0A163}" dt="2024-07-15T18:54:01.834" v="188" actId="1076"/>
          <ac:spMkLst>
            <pc:docMk/>
            <pc:sldMk cId="2634855419" sldId="256"/>
            <ac:spMk id="39" creationId="{8D8B1827-ACAD-A297-12E6-8433CEF70A17}"/>
          </ac:spMkLst>
        </pc:spChg>
        <pc:spChg chg="add mod">
          <ac:chgData name="Weeks,Tonya R" userId="a84233b1-ba0d-4636-b8bf-53ae039d5fd5" providerId="ADAL" clId="{908625F2-0D60-4B3E-A6D0-91F7F7F0A163}" dt="2024-07-15T18:53:26.338" v="180" actId="1038"/>
          <ac:spMkLst>
            <pc:docMk/>
            <pc:sldMk cId="2634855419" sldId="256"/>
            <ac:spMk id="43" creationId="{346BC0F6-FCD0-7926-5A3A-C3ED7BE8A1F7}"/>
          </ac:spMkLst>
        </pc:spChg>
        <pc:spChg chg="add mod">
          <ac:chgData name="Weeks,Tonya R" userId="a84233b1-ba0d-4636-b8bf-53ae039d5fd5" providerId="ADAL" clId="{908625F2-0D60-4B3E-A6D0-91F7F7F0A163}" dt="2024-07-15T18:54:27.177" v="192" actId="1076"/>
          <ac:spMkLst>
            <pc:docMk/>
            <pc:sldMk cId="2634855419" sldId="256"/>
            <ac:spMk id="45" creationId="{F1B89187-62A9-63E6-D332-807C51F9371B}"/>
          </ac:spMkLst>
        </pc:spChg>
        <pc:spChg chg="add mod">
          <ac:chgData name="Weeks,Tonya R" userId="a84233b1-ba0d-4636-b8bf-53ae039d5fd5" providerId="ADAL" clId="{908625F2-0D60-4B3E-A6D0-91F7F7F0A163}" dt="2024-07-15T18:54:16.536" v="191" actId="1076"/>
          <ac:spMkLst>
            <pc:docMk/>
            <pc:sldMk cId="2634855419" sldId="256"/>
            <ac:spMk id="52" creationId="{B4DB9E19-7156-0587-41EE-12AB8E6B671D}"/>
          </ac:spMkLst>
        </pc:spChg>
        <pc:spChg chg="mod">
          <ac:chgData name="Weeks,Tonya R" userId="a84233b1-ba0d-4636-b8bf-53ae039d5fd5" providerId="ADAL" clId="{908625F2-0D60-4B3E-A6D0-91F7F7F0A163}" dt="2024-07-15T18:53:02.876" v="169"/>
          <ac:spMkLst>
            <pc:docMk/>
            <pc:sldMk cId="2634855419" sldId="256"/>
            <ac:spMk id="55" creationId="{F9982D86-B9B6-3E39-7C8D-CCBD82BF3452}"/>
          </ac:spMkLst>
        </pc:spChg>
        <pc:spChg chg="add mod">
          <ac:chgData name="Weeks,Tonya R" userId="a84233b1-ba0d-4636-b8bf-53ae039d5fd5" providerId="ADAL" clId="{908625F2-0D60-4B3E-A6D0-91F7F7F0A163}" dt="2024-07-15T18:53:05.790" v="170" actId="1076"/>
          <ac:spMkLst>
            <pc:docMk/>
            <pc:sldMk cId="2634855419" sldId="256"/>
            <ac:spMk id="56" creationId="{21A4E6C9-3D68-0197-EB5A-27D263A43BDB}"/>
          </ac:spMkLst>
        </pc:spChg>
        <pc:spChg chg="mod">
          <ac:chgData name="Weeks,Tonya R" userId="a84233b1-ba0d-4636-b8bf-53ae039d5fd5" providerId="ADAL" clId="{908625F2-0D60-4B3E-A6D0-91F7F7F0A163}" dt="2024-07-15T18:53:02.876" v="169"/>
          <ac:spMkLst>
            <pc:docMk/>
            <pc:sldMk cId="2634855419" sldId="256"/>
            <ac:spMk id="59" creationId="{4629A766-3537-C06C-667D-17A167304942}"/>
          </ac:spMkLst>
        </pc:spChg>
        <pc:spChg chg="add mod">
          <ac:chgData name="Weeks,Tonya R" userId="a84233b1-ba0d-4636-b8bf-53ae039d5fd5" providerId="ADAL" clId="{908625F2-0D60-4B3E-A6D0-91F7F7F0A163}" dt="2024-07-15T18:53:58.515" v="187" actId="1076"/>
          <ac:spMkLst>
            <pc:docMk/>
            <pc:sldMk cId="2634855419" sldId="256"/>
            <ac:spMk id="60" creationId="{898043FB-AA1A-D788-EF76-E2C0413B9919}"/>
          </ac:spMkLst>
        </pc:spChg>
        <pc:spChg chg="mod">
          <ac:chgData name="Weeks,Tonya R" userId="a84233b1-ba0d-4636-b8bf-53ae039d5fd5" providerId="ADAL" clId="{908625F2-0D60-4B3E-A6D0-91F7F7F0A163}" dt="2024-07-15T18:53:02.876" v="169"/>
          <ac:spMkLst>
            <pc:docMk/>
            <pc:sldMk cId="2634855419" sldId="256"/>
            <ac:spMk id="63" creationId="{8442E5B0-4AC0-4159-ECA0-E0CB295582E0}"/>
          </ac:spMkLst>
        </pc:spChg>
        <pc:spChg chg="mod">
          <ac:chgData name="Weeks,Tonya R" userId="a84233b1-ba0d-4636-b8bf-53ae039d5fd5" providerId="ADAL" clId="{908625F2-0D60-4B3E-A6D0-91F7F7F0A163}" dt="2024-07-15T18:53:02.876" v="169"/>
          <ac:spMkLst>
            <pc:docMk/>
            <pc:sldMk cId="2634855419" sldId="256"/>
            <ac:spMk id="66" creationId="{7EF7FEFB-6322-703A-0510-7EFBE41DA2E3}"/>
          </ac:spMkLst>
        </pc:spChg>
        <pc:spChg chg="mod">
          <ac:chgData name="Weeks,Tonya R" userId="a84233b1-ba0d-4636-b8bf-53ae039d5fd5" providerId="ADAL" clId="{908625F2-0D60-4B3E-A6D0-91F7F7F0A163}" dt="2024-07-15T18:53:02.876" v="169"/>
          <ac:spMkLst>
            <pc:docMk/>
            <pc:sldMk cId="2634855419" sldId="256"/>
            <ac:spMk id="69" creationId="{573FF1E7-DEBE-112A-61C9-EB86AB7EA26A}"/>
          </ac:spMkLst>
        </pc:spChg>
        <pc:spChg chg="add mod">
          <ac:chgData name="Weeks,Tonya R" userId="a84233b1-ba0d-4636-b8bf-53ae039d5fd5" providerId="ADAL" clId="{908625F2-0D60-4B3E-A6D0-91F7F7F0A163}" dt="2024-07-15T18:54:16.536" v="191" actId="1076"/>
          <ac:spMkLst>
            <pc:docMk/>
            <pc:sldMk cId="2634855419" sldId="256"/>
            <ac:spMk id="71" creationId="{D23C6880-2082-98A5-8E8F-CCFFB643C9EE}"/>
          </ac:spMkLst>
        </pc:spChg>
        <pc:spChg chg="add mod">
          <ac:chgData name="Weeks,Tonya R" userId="a84233b1-ba0d-4636-b8bf-53ae039d5fd5" providerId="ADAL" clId="{908625F2-0D60-4B3E-A6D0-91F7F7F0A163}" dt="2024-07-15T18:53:43.257" v="184" actId="1076"/>
          <ac:spMkLst>
            <pc:docMk/>
            <pc:sldMk cId="2634855419" sldId="256"/>
            <ac:spMk id="72" creationId="{F906AFBC-595E-DFA7-973E-5A60BEE321E0}"/>
          </ac:spMkLst>
        </pc:spChg>
        <pc:spChg chg="mod">
          <ac:chgData name="Weeks,Tonya R" userId="a84233b1-ba0d-4636-b8bf-53ae039d5fd5" providerId="ADAL" clId="{908625F2-0D60-4B3E-A6D0-91F7F7F0A163}" dt="2024-07-15T18:53:02.876" v="169"/>
          <ac:spMkLst>
            <pc:docMk/>
            <pc:sldMk cId="2634855419" sldId="256"/>
            <ac:spMk id="75" creationId="{C277CD5B-4A3C-B94D-F118-1072F5F8FFD7}"/>
          </ac:spMkLst>
        </pc:spChg>
        <pc:spChg chg="add mod">
          <ac:chgData name="Weeks,Tonya R" userId="a84233b1-ba0d-4636-b8bf-53ae039d5fd5" providerId="ADAL" clId="{908625F2-0D60-4B3E-A6D0-91F7F7F0A163}" dt="2024-07-15T18:55:32.304" v="225" actId="1076"/>
          <ac:spMkLst>
            <pc:docMk/>
            <pc:sldMk cId="2634855419" sldId="256"/>
            <ac:spMk id="78" creationId="{219546D7-1785-CAD5-3F06-BFA3C9EA1525}"/>
          </ac:spMkLst>
        </pc:spChg>
        <pc:grpChg chg="add mod">
          <ac:chgData name="Weeks,Tonya R" userId="a84233b1-ba0d-4636-b8bf-53ae039d5fd5" providerId="ADAL" clId="{908625F2-0D60-4B3E-A6D0-91F7F7F0A163}" dt="2024-07-24T13:03:43.472" v="229" actId="1076"/>
          <ac:grpSpMkLst>
            <pc:docMk/>
            <pc:sldMk cId="2634855419" sldId="256"/>
            <ac:grpSpMk id="2" creationId="{848837E9-FDCF-6622-7223-E039F607008F}"/>
          </ac:grpSpMkLst>
        </pc:grpChg>
        <pc:grpChg chg="del mod">
          <ac:chgData name="Weeks,Tonya R" userId="a84233b1-ba0d-4636-b8bf-53ae039d5fd5" providerId="ADAL" clId="{908625F2-0D60-4B3E-A6D0-91F7F7F0A163}" dt="2024-07-15T18:52:42.387" v="165" actId="478"/>
          <ac:grpSpMkLst>
            <pc:docMk/>
            <pc:sldMk cId="2634855419" sldId="256"/>
            <ac:grpSpMk id="7" creationId="{C138B972-04D0-8293-1557-05925317566B}"/>
          </ac:grpSpMkLst>
        </pc:grpChg>
        <pc:grpChg chg="del mod">
          <ac:chgData name="Weeks,Tonya R" userId="a84233b1-ba0d-4636-b8bf-53ae039d5fd5" providerId="ADAL" clId="{908625F2-0D60-4B3E-A6D0-91F7F7F0A163}" dt="2024-07-15T18:52:42.387" v="165" actId="478"/>
          <ac:grpSpMkLst>
            <pc:docMk/>
            <pc:sldMk cId="2634855419" sldId="256"/>
            <ac:grpSpMk id="30" creationId="{97479430-9999-BD44-887E-CC71D2EF3C92}"/>
          </ac:grpSpMkLst>
        </pc:grpChg>
        <pc:grpChg chg="add mod">
          <ac:chgData name="Weeks,Tonya R" userId="a84233b1-ba0d-4636-b8bf-53ae039d5fd5" providerId="ADAL" clId="{908625F2-0D60-4B3E-A6D0-91F7F7F0A163}" dt="2024-07-15T18:53:43.257" v="184" actId="1076"/>
          <ac:grpSpMkLst>
            <pc:docMk/>
            <pc:sldMk cId="2634855419" sldId="256"/>
            <ac:grpSpMk id="31" creationId="{B8F3AB40-3CD8-5483-DF9A-D96BDD3A5CBA}"/>
          </ac:grpSpMkLst>
        </pc:grpChg>
        <pc:grpChg chg="add mod">
          <ac:chgData name="Weeks,Tonya R" userId="a84233b1-ba0d-4636-b8bf-53ae039d5fd5" providerId="ADAL" clId="{908625F2-0D60-4B3E-A6D0-91F7F7F0A163}" dt="2024-07-15T18:54:27.177" v="192" actId="1076"/>
          <ac:grpSpMkLst>
            <pc:docMk/>
            <pc:sldMk cId="2634855419" sldId="256"/>
            <ac:grpSpMk id="49" creationId="{34B9946E-5F05-3BD2-6C79-663063F35FD2}"/>
          </ac:grpSpMkLst>
        </pc:grpChg>
        <pc:grpChg chg="add mod">
          <ac:chgData name="Weeks,Tonya R" userId="a84233b1-ba0d-4636-b8bf-53ae039d5fd5" providerId="ADAL" clId="{908625F2-0D60-4B3E-A6D0-91F7F7F0A163}" dt="2024-07-15T18:53:05.790" v="170" actId="1076"/>
          <ac:grpSpMkLst>
            <pc:docMk/>
            <pc:sldMk cId="2634855419" sldId="256"/>
            <ac:grpSpMk id="53" creationId="{7D98619F-9FA0-A8BD-9587-3B69E14D95DB}"/>
          </ac:grpSpMkLst>
        </pc:grpChg>
        <pc:grpChg chg="add mod">
          <ac:chgData name="Weeks,Tonya R" userId="a84233b1-ba0d-4636-b8bf-53ae039d5fd5" providerId="ADAL" clId="{908625F2-0D60-4B3E-A6D0-91F7F7F0A163}" dt="2024-07-15T18:53:58.515" v="187" actId="1076"/>
          <ac:grpSpMkLst>
            <pc:docMk/>
            <pc:sldMk cId="2634855419" sldId="256"/>
            <ac:grpSpMk id="57" creationId="{2877D7FB-4617-ACD4-E81E-A648A1F42BC4}"/>
          </ac:grpSpMkLst>
        </pc:grpChg>
        <pc:grpChg chg="add mod">
          <ac:chgData name="Weeks,Tonya R" userId="a84233b1-ba0d-4636-b8bf-53ae039d5fd5" providerId="ADAL" clId="{908625F2-0D60-4B3E-A6D0-91F7F7F0A163}" dt="2024-07-15T18:53:05.790" v="170" actId="1076"/>
          <ac:grpSpMkLst>
            <pc:docMk/>
            <pc:sldMk cId="2634855419" sldId="256"/>
            <ac:grpSpMk id="61" creationId="{8B8D0C41-4E6C-0802-C195-7FA379C91B96}"/>
          </ac:grpSpMkLst>
        </pc:grpChg>
        <pc:grpChg chg="add mod">
          <ac:chgData name="Weeks,Tonya R" userId="a84233b1-ba0d-4636-b8bf-53ae039d5fd5" providerId="ADAL" clId="{908625F2-0D60-4B3E-A6D0-91F7F7F0A163}" dt="2024-07-15T18:54:01.834" v="188" actId="1076"/>
          <ac:grpSpMkLst>
            <pc:docMk/>
            <pc:sldMk cId="2634855419" sldId="256"/>
            <ac:grpSpMk id="64" creationId="{B6B5243D-DCAF-F0F6-9164-BF9DC7F1EF1C}"/>
          </ac:grpSpMkLst>
        </pc:grpChg>
        <pc:grpChg chg="add mod">
          <ac:chgData name="Weeks,Tonya R" userId="a84233b1-ba0d-4636-b8bf-53ae039d5fd5" providerId="ADAL" clId="{908625F2-0D60-4B3E-A6D0-91F7F7F0A163}" dt="2024-07-15T18:53:05.790" v="170" actId="1076"/>
          <ac:grpSpMkLst>
            <pc:docMk/>
            <pc:sldMk cId="2634855419" sldId="256"/>
            <ac:grpSpMk id="67" creationId="{E043AE89-A931-BC15-2EEC-ACFA93E63452}"/>
          </ac:grpSpMkLst>
        </pc:grpChg>
        <pc:grpChg chg="add mod">
          <ac:chgData name="Weeks,Tonya R" userId="a84233b1-ba0d-4636-b8bf-53ae039d5fd5" providerId="ADAL" clId="{908625F2-0D60-4B3E-A6D0-91F7F7F0A163}" dt="2024-07-15T18:53:43.257" v="184" actId="1076"/>
          <ac:grpSpMkLst>
            <pc:docMk/>
            <pc:sldMk cId="2634855419" sldId="256"/>
            <ac:grpSpMk id="73" creationId="{FEF716DD-B738-B53B-B954-F5F766760CFA}"/>
          </ac:grpSpMkLst>
        </pc:grpChg>
        <pc:picChg chg="mod">
          <ac:chgData name="Weeks,Tonya R" userId="a84233b1-ba0d-4636-b8bf-53ae039d5fd5" providerId="ADAL" clId="{908625F2-0D60-4B3E-A6D0-91F7F7F0A163}" dt="2024-07-24T13:03:35.815" v="227"/>
          <ac:picMkLst>
            <pc:docMk/>
            <pc:sldMk cId="2634855419" sldId="256"/>
            <ac:picMk id="4" creationId="{67038170-388F-373D-CDE2-748E28066C5C}"/>
          </ac:picMkLst>
        </pc:picChg>
        <pc:picChg chg="del mod">
          <ac:chgData name="Weeks,Tonya R" userId="a84233b1-ba0d-4636-b8bf-53ae039d5fd5" providerId="ADAL" clId="{908625F2-0D60-4B3E-A6D0-91F7F7F0A163}" dt="2024-07-15T18:52:42.387" v="165" actId="478"/>
          <ac:picMkLst>
            <pc:docMk/>
            <pc:sldMk cId="2634855419" sldId="256"/>
            <ac:picMk id="14" creationId="{1CF398E8-3586-7A40-D5EC-200B7942056D}"/>
          </ac:picMkLst>
        </pc:picChg>
        <pc:picChg chg="add mod">
          <ac:chgData name="Weeks,Tonya R" userId="a84233b1-ba0d-4636-b8bf-53ae039d5fd5" providerId="ADAL" clId="{908625F2-0D60-4B3E-A6D0-91F7F7F0A163}" dt="2024-07-15T18:53:00.800" v="168" actId="1076"/>
          <ac:picMkLst>
            <pc:docMk/>
            <pc:sldMk cId="2634855419" sldId="256"/>
            <ac:picMk id="15" creationId="{D1D5F8A0-1198-9EDE-2097-0D13F5EEE404}"/>
          </ac:picMkLst>
        </pc:picChg>
        <pc:picChg chg="add mod">
          <ac:chgData name="Weeks,Tonya R" userId="a84233b1-ba0d-4636-b8bf-53ae039d5fd5" providerId="ADAL" clId="{908625F2-0D60-4B3E-A6D0-91F7F7F0A163}" dt="2024-07-15T18:55:03.075" v="207" actId="465"/>
          <ac:picMkLst>
            <pc:docMk/>
            <pc:sldMk cId="2634855419" sldId="256"/>
            <ac:picMk id="25" creationId="{89774311-F4C2-395D-9275-7348F3AC0E00}"/>
          </ac:picMkLst>
        </pc:picChg>
        <pc:picChg chg="mod">
          <ac:chgData name="Weeks,Tonya R" userId="a84233b1-ba0d-4636-b8bf-53ae039d5fd5" providerId="ADAL" clId="{908625F2-0D60-4B3E-A6D0-91F7F7F0A163}" dt="2024-07-15T18:53:02.876" v="169"/>
          <ac:picMkLst>
            <pc:docMk/>
            <pc:sldMk cId="2634855419" sldId="256"/>
            <ac:picMk id="33" creationId="{762CCBF3-3013-43A2-FCEB-B747A5FA1A0C}"/>
          </ac:picMkLst>
        </pc:picChg>
        <pc:picChg chg="del mod">
          <ac:chgData name="Weeks,Tonya R" userId="a84233b1-ba0d-4636-b8bf-53ae039d5fd5" providerId="ADAL" clId="{908625F2-0D60-4B3E-A6D0-91F7F7F0A163}" dt="2024-07-15T18:52:42.387" v="165" actId="478"/>
          <ac:picMkLst>
            <pc:docMk/>
            <pc:sldMk cId="2634855419" sldId="256"/>
            <ac:picMk id="35" creationId="{B8F0EE73-C724-3C4F-9A0A-71D441B83C0D}"/>
          </ac:picMkLst>
        </pc:picChg>
        <pc:picChg chg="del mod">
          <ac:chgData name="Weeks,Tonya R" userId="a84233b1-ba0d-4636-b8bf-53ae039d5fd5" providerId="ADAL" clId="{908625F2-0D60-4B3E-A6D0-91F7F7F0A163}" dt="2024-07-15T18:52:42.387" v="165" actId="478"/>
          <ac:picMkLst>
            <pc:docMk/>
            <pc:sldMk cId="2634855419" sldId="256"/>
            <ac:picMk id="38" creationId="{8FCDDF02-737B-A543-A8BA-24C662C6DCEA}"/>
          </ac:picMkLst>
        </pc:picChg>
        <pc:picChg chg="add del mod">
          <ac:chgData name="Weeks,Tonya R" userId="a84233b1-ba0d-4636-b8bf-53ae039d5fd5" providerId="ADAL" clId="{908625F2-0D60-4B3E-A6D0-91F7F7F0A163}" dt="2024-07-24T13:03:34.792" v="226" actId="478"/>
          <ac:picMkLst>
            <pc:docMk/>
            <pc:sldMk cId="2634855419" sldId="256"/>
            <ac:picMk id="44" creationId="{CD4266F4-6B67-E5DC-AF57-6CFE914570FF}"/>
          </ac:picMkLst>
        </pc:picChg>
        <pc:picChg chg="add mod">
          <ac:chgData name="Weeks,Tonya R" userId="a84233b1-ba0d-4636-b8bf-53ae039d5fd5" providerId="ADAL" clId="{908625F2-0D60-4B3E-A6D0-91F7F7F0A163}" dt="2024-07-15T18:54:50.139" v="204" actId="1038"/>
          <ac:picMkLst>
            <pc:docMk/>
            <pc:sldMk cId="2634855419" sldId="256"/>
            <ac:picMk id="46" creationId="{79EEC54E-78E8-967A-A73A-5C9B3B8E8ED2}"/>
          </ac:picMkLst>
        </pc:picChg>
        <pc:picChg chg="add mod">
          <ac:chgData name="Weeks,Tonya R" userId="a84233b1-ba0d-4636-b8bf-53ae039d5fd5" providerId="ADAL" clId="{908625F2-0D60-4B3E-A6D0-91F7F7F0A163}" dt="2024-07-15T18:54:41.048" v="195" actId="553"/>
          <ac:picMkLst>
            <pc:docMk/>
            <pc:sldMk cId="2634855419" sldId="256"/>
            <ac:picMk id="47" creationId="{C6FED19A-01D6-E467-3183-3F4069DF3022}"/>
          </ac:picMkLst>
        </pc:picChg>
        <pc:picChg chg="add mod">
          <ac:chgData name="Weeks,Tonya R" userId="a84233b1-ba0d-4636-b8bf-53ae039d5fd5" providerId="ADAL" clId="{908625F2-0D60-4B3E-A6D0-91F7F7F0A163}" dt="2024-07-15T18:53:28.844" v="181" actId="1076"/>
          <ac:picMkLst>
            <pc:docMk/>
            <pc:sldMk cId="2634855419" sldId="256"/>
            <ac:picMk id="48" creationId="{3C538FA5-9D7D-6DBA-31E6-C9CE529D281F}"/>
          </ac:picMkLst>
        </pc:picChg>
        <pc:picChg chg="add mod">
          <ac:chgData name="Weeks,Tonya R" userId="a84233b1-ba0d-4636-b8bf-53ae039d5fd5" providerId="ADAL" clId="{908625F2-0D60-4B3E-A6D0-91F7F7F0A163}" dt="2024-07-15T18:55:07.826" v="208" actId="1076"/>
          <ac:picMkLst>
            <pc:docMk/>
            <pc:sldMk cId="2634855419" sldId="256"/>
            <ac:picMk id="76" creationId="{933B6598-9D0C-CB0D-A687-89FABC2939F1}"/>
          </ac:picMkLst>
        </pc:picChg>
        <pc:picChg chg="add mod">
          <ac:chgData name="Weeks,Tonya R" userId="a84233b1-ba0d-4636-b8bf-53ae039d5fd5" providerId="ADAL" clId="{908625F2-0D60-4B3E-A6D0-91F7F7F0A163}" dt="2024-07-15T18:54:56.797" v="206" actId="1076"/>
          <ac:picMkLst>
            <pc:docMk/>
            <pc:sldMk cId="2634855419" sldId="256"/>
            <ac:picMk id="77" creationId="{E30C57F0-6919-54FE-8433-3530B1D49840}"/>
          </ac:picMkLst>
        </pc:picChg>
        <pc:cxnChg chg="mod">
          <ac:chgData name="Weeks,Tonya R" userId="a84233b1-ba0d-4636-b8bf-53ae039d5fd5" providerId="ADAL" clId="{908625F2-0D60-4B3E-A6D0-91F7F7F0A163}" dt="2024-07-15T18:53:02.876" v="169"/>
          <ac:cxnSpMkLst>
            <pc:docMk/>
            <pc:sldMk cId="2634855419" sldId="256"/>
            <ac:cxnSpMk id="36" creationId="{3750EA01-D28F-00C0-677F-B79DE3972A3E}"/>
          </ac:cxnSpMkLst>
        </pc:cxnChg>
        <pc:cxnChg chg="mod">
          <ac:chgData name="Weeks,Tonya R" userId="a84233b1-ba0d-4636-b8bf-53ae039d5fd5" providerId="ADAL" clId="{908625F2-0D60-4B3E-A6D0-91F7F7F0A163}" dt="2024-07-15T18:53:02.876" v="169"/>
          <ac:cxnSpMkLst>
            <pc:docMk/>
            <pc:sldMk cId="2634855419" sldId="256"/>
            <ac:cxnSpMk id="50" creationId="{A9E1A375-F3A6-FCA4-BD9F-10D7B3B10271}"/>
          </ac:cxnSpMkLst>
        </pc:cxnChg>
        <pc:cxnChg chg="mod">
          <ac:chgData name="Weeks,Tonya R" userId="a84233b1-ba0d-4636-b8bf-53ae039d5fd5" providerId="ADAL" clId="{908625F2-0D60-4B3E-A6D0-91F7F7F0A163}" dt="2024-07-15T18:53:02.876" v="169"/>
          <ac:cxnSpMkLst>
            <pc:docMk/>
            <pc:sldMk cId="2634855419" sldId="256"/>
            <ac:cxnSpMk id="51" creationId="{F4C684AC-25B0-66BE-DBB6-8AAB10EB9B2B}"/>
          </ac:cxnSpMkLst>
        </pc:cxnChg>
        <pc:cxnChg chg="mod">
          <ac:chgData name="Weeks,Tonya R" userId="a84233b1-ba0d-4636-b8bf-53ae039d5fd5" providerId="ADAL" clId="{908625F2-0D60-4B3E-A6D0-91F7F7F0A163}" dt="2024-07-15T18:53:02.876" v="169"/>
          <ac:cxnSpMkLst>
            <pc:docMk/>
            <pc:sldMk cId="2634855419" sldId="256"/>
            <ac:cxnSpMk id="54" creationId="{7E5A0654-3683-8FE3-05AD-4941C818B642}"/>
          </ac:cxnSpMkLst>
        </pc:cxnChg>
        <pc:cxnChg chg="mod">
          <ac:chgData name="Weeks,Tonya R" userId="a84233b1-ba0d-4636-b8bf-53ae039d5fd5" providerId="ADAL" clId="{908625F2-0D60-4B3E-A6D0-91F7F7F0A163}" dt="2024-07-15T18:53:02.876" v="169"/>
          <ac:cxnSpMkLst>
            <pc:docMk/>
            <pc:sldMk cId="2634855419" sldId="256"/>
            <ac:cxnSpMk id="58" creationId="{DD92A312-4313-4349-DA2C-89DD0B4EE0F1}"/>
          </ac:cxnSpMkLst>
        </pc:cxnChg>
        <pc:cxnChg chg="mod">
          <ac:chgData name="Weeks,Tonya R" userId="a84233b1-ba0d-4636-b8bf-53ae039d5fd5" providerId="ADAL" clId="{908625F2-0D60-4B3E-A6D0-91F7F7F0A163}" dt="2024-07-15T18:53:02.876" v="169"/>
          <ac:cxnSpMkLst>
            <pc:docMk/>
            <pc:sldMk cId="2634855419" sldId="256"/>
            <ac:cxnSpMk id="62" creationId="{CB85224A-95F4-8E4C-9139-46409E181D02}"/>
          </ac:cxnSpMkLst>
        </pc:cxnChg>
        <pc:cxnChg chg="mod">
          <ac:chgData name="Weeks,Tonya R" userId="a84233b1-ba0d-4636-b8bf-53ae039d5fd5" providerId="ADAL" clId="{908625F2-0D60-4B3E-A6D0-91F7F7F0A163}" dt="2024-07-15T18:53:02.876" v="169"/>
          <ac:cxnSpMkLst>
            <pc:docMk/>
            <pc:sldMk cId="2634855419" sldId="256"/>
            <ac:cxnSpMk id="65" creationId="{811BBB47-3CF7-94E8-05DB-389E5576D21D}"/>
          </ac:cxnSpMkLst>
        </pc:cxnChg>
        <pc:cxnChg chg="mod">
          <ac:chgData name="Weeks,Tonya R" userId="a84233b1-ba0d-4636-b8bf-53ae039d5fd5" providerId="ADAL" clId="{908625F2-0D60-4B3E-A6D0-91F7F7F0A163}" dt="2024-07-15T18:53:02.876" v="169"/>
          <ac:cxnSpMkLst>
            <pc:docMk/>
            <pc:sldMk cId="2634855419" sldId="256"/>
            <ac:cxnSpMk id="68" creationId="{8EAB7B84-F942-BC47-1D42-DAE55D38F580}"/>
          </ac:cxnSpMkLst>
        </pc:cxnChg>
        <pc:cxnChg chg="add mod">
          <ac:chgData name="Weeks,Tonya R" userId="a84233b1-ba0d-4636-b8bf-53ae039d5fd5" providerId="ADAL" clId="{908625F2-0D60-4B3E-A6D0-91F7F7F0A163}" dt="2024-07-15T18:54:16.536" v="191" actId="1076"/>
          <ac:cxnSpMkLst>
            <pc:docMk/>
            <pc:sldMk cId="2634855419" sldId="256"/>
            <ac:cxnSpMk id="70" creationId="{A00F84C6-0645-0ABB-EC55-A83FD55EC4AB}"/>
          </ac:cxnSpMkLst>
        </pc:cxnChg>
        <pc:cxnChg chg="mod">
          <ac:chgData name="Weeks,Tonya R" userId="a84233b1-ba0d-4636-b8bf-53ae039d5fd5" providerId="ADAL" clId="{908625F2-0D60-4B3E-A6D0-91F7F7F0A163}" dt="2024-07-15T18:53:02.876" v="169"/>
          <ac:cxnSpMkLst>
            <pc:docMk/>
            <pc:sldMk cId="2634855419" sldId="256"/>
            <ac:cxnSpMk id="74" creationId="{CCF75B8A-2DB8-AC8C-E16B-0C2F9F6DD6DB}"/>
          </ac:cxnSpMkLst>
        </pc:cxnChg>
      </pc:sldChg>
      <pc:sldChg chg="new del">
        <pc:chgData name="Weeks,Tonya R" userId="a84233b1-ba0d-4636-b8bf-53ae039d5fd5" providerId="ADAL" clId="{908625F2-0D60-4B3E-A6D0-91F7F7F0A163}" dt="2024-07-15T18:55:15.932" v="209" actId="47"/>
        <pc:sldMkLst>
          <pc:docMk/>
          <pc:sldMk cId="3608369063" sldId="257"/>
        </pc:sldMkLst>
      </pc:sldChg>
    </pc:docChg>
  </pc:docChgLst>
  <pc:docChgLst>
    <pc:chgData name="Weeks,Tonya R" userId="a84233b1-ba0d-4636-b8bf-53ae039d5fd5" providerId="ADAL" clId="{DD7EA91D-A343-4E93-928F-297303E3495A}"/>
    <pc:docChg chg="custSel modSld">
      <pc:chgData name="Weeks,Tonya R" userId="a84233b1-ba0d-4636-b8bf-53ae039d5fd5" providerId="ADAL" clId="{DD7EA91D-A343-4E93-928F-297303E3495A}" dt="2024-08-27T15:29:59.340" v="4" actId="1076"/>
      <pc:docMkLst>
        <pc:docMk/>
      </pc:docMkLst>
      <pc:sldChg chg="addSp delSp modSp mod">
        <pc:chgData name="Weeks,Tonya R" userId="a84233b1-ba0d-4636-b8bf-53ae039d5fd5" providerId="ADAL" clId="{DD7EA91D-A343-4E93-928F-297303E3495A}" dt="2024-08-27T15:29:59.340" v="4" actId="1076"/>
        <pc:sldMkLst>
          <pc:docMk/>
          <pc:sldMk cId="2634855419" sldId="256"/>
        </pc:sldMkLst>
        <pc:picChg chg="add mod">
          <ac:chgData name="Weeks,Tonya R" userId="a84233b1-ba0d-4636-b8bf-53ae039d5fd5" providerId="ADAL" clId="{DD7EA91D-A343-4E93-928F-297303E3495A}" dt="2024-08-27T15:29:59.340" v="4" actId="1076"/>
          <ac:picMkLst>
            <pc:docMk/>
            <pc:sldMk cId="2634855419" sldId="256"/>
            <ac:picMk id="5" creationId="{E22E1A72-EB0E-1D32-F7F8-856E86D52DC9}"/>
          </ac:picMkLst>
        </pc:picChg>
        <pc:picChg chg="del">
          <ac:chgData name="Weeks,Tonya R" userId="a84233b1-ba0d-4636-b8bf-53ae039d5fd5" providerId="ADAL" clId="{DD7EA91D-A343-4E93-928F-297303E3495A}" dt="2024-08-27T15:29:52.993" v="0" actId="478"/>
          <ac:picMkLst>
            <pc:docMk/>
            <pc:sldMk cId="2634855419" sldId="256"/>
            <ac:picMk id="48" creationId="{3C538FA5-9D7D-6DBA-31E6-C9CE529D281F}"/>
          </ac:picMkLst>
        </pc:picChg>
      </pc:sldChg>
    </pc:docChg>
  </pc:docChgLst>
  <pc:docChgLst>
    <pc:chgData name="Burrow, Jamie D." userId="5bb8f2e3-03c0-4a03-a780-8a8e6a289128" providerId="ADAL" clId="{D53DCC3C-9D4F-410B-9C73-1809B5AD25F2}"/>
    <pc:docChg chg="modSld">
      <pc:chgData name="Burrow, Jamie D." userId="5bb8f2e3-03c0-4a03-a780-8a8e6a289128" providerId="ADAL" clId="{D53DCC3C-9D4F-410B-9C73-1809B5AD25F2}" dt="2024-08-27T15:35:43.032" v="3" actId="20577"/>
      <pc:docMkLst>
        <pc:docMk/>
      </pc:docMkLst>
      <pc:sldChg chg="modSp mod">
        <pc:chgData name="Burrow, Jamie D." userId="5bb8f2e3-03c0-4a03-a780-8a8e6a289128" providerId="ADAL" clId="{D53DCC3C-9D4F-410B-9C73-1809B5AD25F2}" dt="2024-08-27T15:35:43.032" v="3" actId="20577"/>
        <pc:sldMkLst>
          <pc:docMk/>
          <pc:sldMk cId="2634855419" sldId="256"/>
        </pc:sldMkLst>
        <pc:spChg chg="mod">
          <ac:chgData name="Burrow, Jamie D." userId="5bb8f2e3-03c0-4a03-a780-8a8e6a289128" providerId="ADAL" clId="{D53DCC3C-9D4F-410B-9C73-1809B5AD25F2}" dt="2024-08-27T15:35:43.032" v="3" actId="20577"/>
          <ac:spMkLst>
            <pc:docMk/>
            <pc:sldMk cId="2634855419" sldId="256"/>
            <ac:spMk id="19" creationId="{57F8FC86-61BE-6E43-2A12-1D08253661F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A52E93-F6F7-FC4A-BED3-347E8A351BB9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7A4371-4132-0949-80F5-DFA61622DD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6817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7A4371-4132-0949-80F5-DFA61622DDE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7421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1962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42986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5E434B1-3F85-5FC5-247A-CED969F37A7E}"/>
              </a:ext>
            </a:extLst>
          </p:cNvPr>
          <p:cNvSpPr/>
          <p:nvPr userDrawn="1"/>
        </p:nvSpPr>
        <p:spPr>
          <a:xfrm>
            <a:off x="0" y="5515936"/>
            <a:ext cx="38404800" cy="1407399"/>
          </a:xfrm>
          <a:prstGeom prst="rect">
            <a:avLst/>
          </a:prstGeom>
          <a:solidFill>
            <a:srgbClr val="004B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913" dirty="0">
              <a:solidFill>
                <a:srgbClr val="FA4616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932318D-0F61-191F-DE06-88A7D7431D50}"/>
              </a:ext>
            </a:extLst>
          </p:cNvPr>
          <p:cNvSpPr/>
          <p:nvPr userDrawn="1"/>
        </p:nvSpPr>
        <p:spPr>
          <a:xfrm>
            <a:off x="0" y="37423823"/>
            <a:ext cx="38404800" cy="977474"/>
          </a:xfrm>
          <a:prstGeom prst="rect">
            <a:avLst/>
          </a:prstGeom>
          <a:solidFill>
            <a:srgbClr val="004B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913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1C114A-E0D8-3212-BD56-520C30B86EE9}"/>
              </a:ext>
            </a:extLst>
          </p:cNvPr>
          <p:cNvSpPr/>
          <p:nvPr userDrawn="1"/>
        </p:nvSpPr>
        <p:spPr>
          <a:xfrm>
            <a:off x="0" y="726"/>
            <a:ext cx="38404800" cy="820214"/>
          </a:xfrm>
          <a:prstGeom prst="rect">
            <a:avLst/>
          </a:prstGeom>
          <a:solidFill>
            <a:srgbClr val="F26F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913">
              <a:solidFill>
                <a:srgbClr val="FA461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98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1" r:id="rId2"/>
  </p:sldLayoutIdLst>
  <p:txStyles>
    <p:titleStyle>
      <a:lvl1pPr algn="l" defTabSz="544958" rtl="0" eaLnBrk="1" latinLnBrk="0" hangingPunct="1">
        <a:lnSpc>
          <a:spcPct val="90000"/>
        </a:lnSpc>
        <a:spcBef>
          <a:spcPct val="0"/>
        </a:spcBef>
        <a:buNone/>
        <a:defRPr sz="262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6240" indent="-136240" algn="l" defTabSz="544958" rtl="0" eaLnBrk="1" latinLnBrk="0" hangingPunct="1">
        <a:lnSpc>
          <a:spcPct val="90000"/>
        </a:lnSpc>
        <a:spcBef>
          <a:spcPts val="597"/>
        </a:spcBef>
        <a:buFont typeface="Arial" panose="020B0604020202020204" pitchFamily="34" charset="0"/>
        <a:buChar char="•"/>
        <a:defRPr sz="1669" kern="1200">
          <a:solidFill>
            <a:schemeClr val="tx1"/>
          </a:solidFill>
          <a:latin typeface="+mn-lt"/>
          <a:ea typeface="+mn-ea"/>
          <a:cs typeface="+mn-cs"/>
        </a:defRPr>
      </a:lvl1pPr>
      <a:lvl2pPr marL="408718" indent="-136240" algn="l" defTabSz="544958" rtl="0" eaLnBrk="1" latinLnBrk="0" hangingPunct="1">
        <a:lnSpc>
          <a:spcPct val="90000"/>
        </a:lnSpc>
        <a:spcBef>
          <a:spcPts val="298"/>
        </a:spcBef>
        <a:buFont typeface="Arial" panose="020B0604020202020204" pitchFamily="34" charset="0"/>
        <a:buChar char="•"/>
        <a:defRPr sz="1430" kern="1200">
          <a:solidFill>
            <a:schemeClr val="tx1"/>
          </a:solidFill>
          <a:latin typeface="+mn-lt"/>
          <a:ea typeface="+mn-ea"/>
          <a:cs typeface="+mn-cs"/>
        </a:defRPr>
      </a:lvl2pPr>
      <a:lvl3pPr marL="681197" indent="-136240" algn="l" defTabSz="544958" rtl="0" eaLnBrk="1" latinLnBrk="0" hangingPunct="1">
        <a:lnSpc>
          <a:spcPct val="90000"/>
        </a:lnSpc>
        <a:spcBef>
          <a:spcPts val="298"/>
        </a:spcBef>
        <a:buFont typeface="Arial" panose="020B0604020202020204" pitchFamily="34" charset="0"/>
        <a:buChar char="•"/>
        <a:defRPr sz="1192" kern="1200">
          <a:solidFill>
            <a:schemeClr val="tx1"/>
          </a:solidFill>
          <a:latin typeface="+mn-lt"/>
          <a:ea typeface="+mn-ea"/>
          <a:cs typeface="+mn-cs"/>
        </a:defRPr>
      </a:lvl3pPr>
      <a:lvl4pPr marL="953676" indent="-136240" algn="l" defTabSz="544958" rtl="0" eaLnBrk="1" latinLnBrk="0" hangingPunct="1">
        <a:lnSpc>
          <a:spcPct val="90000"/>
        </a:lnSpc>
        <a:spcBef>
          <a:spcPts val="298"/>
        </a:spcBef>
        <a:buFont typeface="Arial" panose="020B0604020202020204" pitchFamily="34" charset="0"/>
        <a:buChar char="•"/>
        <a:defRPr sz="1073" kern="1200">
          <a:solidFill>
            <a:schemeClr val="tx1"/>
          </a:solidFill>
          <a:latin typeface="+mn-lt"/>
          <a:ea typeface="+mn-ea"/>
          <a:cs typeface="+mn-cs"/>
        </a:defRPr>
      </a:lvl4pPr>
      <a:lvl5pPr marL="1226155" indent="-136240" algn="l" defTabSz="544958" rtl="0" eaLnBrk="1" latinLnBrk="0" hangingPunct="1">
        <a:lnSpc>
          <a:spcPct val="90000"/>
        </a:lnSpc>
        <a:spcBef>
          <a:spcPts val="298"/>
        </a:spcBef>
        <a:buFont typeface="Arial" panose="020B0604020202020204" pitchFamily="34" charset="0"/>
        <a:buChar char="•"/>
        <a:defRPr sz="1073" kern="1200">
          <a:solidFill>
            <a:schemeClr val="tx1"/>
          </a:solidFill>
          <a:latin typeface="+mn-lt"/>
          <a:ea typeface="+mn-ea"/>
          <a:cs typeface="+mn-cs"/>
        </a:defRPr>
      </a:lvl5pPr>
      <a:lvl6pPr marL="1498634" indent="-136240" algn="l" defTabSz="544958" rtl="0" eaLnBrk="1" latinLnBrk="0" hangingPunct="1">
        <a:lnSpc>
          <a:spcPct val="90000"/>
        </a:lnSpc>
        <a:spcBef>
          <a:spcPts val="298"/>
        </a:spcBef>
        <a:buFont typeface="Arial" panose="020B0604020202020204" pitchFamily="34" charset="0"/>
        <a:buChar char="•"/>
        <a:defRPr sz="1073" kern="1200">
          <a:solidFill>
            <a:schemeClr val="tx1"/>
          </a:solidFill>
          <a:latin typeface="+mn-lt"/>
          <a:ea typeface="+mn-ea"/>
          <a:cs typeface="+mn-cs"/>
        </a:defRPr>
      </a:lvl6pPr>
      <a:lvl7pPr marL="1771113" indent="-136240" algn="l" defTabSz="544958" rtl="0" eaLnBrk="1" latinLnBrk="0" hangingPunct="1">
        <a:lnSpc>
          <a:spcPct val="90000"/>
        </a:lnSpc>
        <a:spcBef>
          <a:spcPts val="298"/>
        </a:spcBef>
        <a:buFont typeface="Arial" panose="020B0604020202020204" pitchFamily="34" charset="0"/>
        <a:buChar char="•"/>
        <a:defRPr sz="1073" kern="1200">
          <a:solidFill>
            <a:schemeClr val="tx1"/>
          </a:solidFill>
          <a:latin typeface="+mn-lt"/>
          <a:ea typeface="+mn-ea"/>
          <a:cs typeface="+mn-cs"/>
        </a:defRPr>
      </a:lvl7pPr>
      <a:lvl8pPr marL="2043591" indent="-136240" algn="l" defTabSz="544958" rtl="0" eaLnBrk="1" latinLnBrk="0" hangingPunct="1">
        <a:lnSpc>
          <a:spcPct val="90000"/>
        </a:lnSpc>
        <a:spcBef>
          <a:spcPts val="298"/>
        </a:spcBef>
        <a:buFont typeface="Arial" panose="020B0604020202020204" pitchFamily="34" charset="0"/>
        <a:buChar char="•"/>
        <a:defRPr sz="1073" kern="1200">
          <a:solidFill>
            <a:schemeClr val="tx1"/>
          </a:solidFill>
          <a:latin typeface="+mn-lt"/>
          <a:ea typeface="+mn-ea"/>
          <a:cs typeface="+mn-cs"/>
        </a:defRPr>
      </a:lvl8pPr>
      <a:lvl9pPr marL="2316070" indent="-136240" algn="l" defTabSz="544958" rtl="0" eaLnBrk="1" latinLnBrk="0" hangingPunct="1">
        <a:lnSpc>
          <a:spcPct val="90000"/>
        </a:lnSpc>
        <a:spcBef>
          <a:spcPts val="298"/>
        </a:spcBef>
        <a:buFont typeface="Arial" panose="020B0604020202020204" pitchFamily="34" charset="0"/>
        <a:buChar char="•"/>
        <a:defRPr sz="107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44958" rtl="0" eaLnBrk="1" latinLnBrk="0" hangingPunct="1">
        <a:defRPr sz="1073" kern="1200">
          <a:solidFill>
            <a:schemeClr val="tx1"/>
          </a:solidFill>
          <a:latin typeface="+mn-lt"/>
          <a:ea typeface="+mn-ea"/>
          <a:cs typeface="+mn-cs"/>
        </a:defRPr>
      </a:lvl1pPr>
      <a:lvl2pPr marL="272478" algn="l" defTabSz="544958" rtl="0" eaLnBrk="1" latinLnBrk="0" hangingPunct="1">
        <a:defRPr sz="1073" kern="1200">
          <a:solidFill>
            <a:schemeClr val="tx1"/>
          </a:solidFill>
          <a:latin typeface="+mn-lt"/>
          <a:ea typeface="+mn-ea"/>
          <a:cs typeface="+mn-cs"/>
        </a:defRPr>
      </a:lvl2pPr>
      <a:lvl3pPr marL="544958" algn="l" defTabSz="544958" rtl="0" eaLnBrk="1" latinLnBrk="0" hangingPunct="1">
        <a:defRPr sz="1073" kern="1200">
          <a:solidFill>
            <a:schemeClr val="tx1"/>
          </a:solidFill>
          <a:latin typeface="+mn-lt"/>
          <a:ea typeface="+mn-ea"/>
          <a:cs typeface="+mn-cs"/>
        </a:defRPr>
      </a:lvl3pPr>
      <a:lvl4pPr marL="817437" algn="l" defTabSz="544958" rtl="0" eaLnBrk="1" latinLnBrk="0" hangingPunct="1">
        <a:defRPr sz="1073" kern="1200">
          <a:solidFill>
            <a:schemeClr val="tx1"/>
          </a:solidFill>
          <a:latin typeface="+mn-lt"/>
          <a:ea typeface="+mn-ea"/>
          <a:cs typeface="+mn-cs"/>
        </a:defRPr>
      </a:lvl4pPr>
      <a:lvl5pPr marL="1089915" algn="l" defTabSz="544958" rtl="0" eaLnBrk="1" latinLnBrk="0" hangingPunct="1">
        <a:defRPr sz="1073" kern="1200">
          <a:solidFill>
            <a:schemeClr val="tx1"/>
          </a:solidFill>
          <a:latin typeface="+mn-lt"/>
          <a:ea typeface="+mn-ea"/>
          <a:cs typeface="+mn-cs"/>
        </a:defRPr>
      </a:lvl5pPr>
      <a:lvl6pPr marL="1362395" algn="l" defTabSz="544958" rtl="0" eaLnBrk="1" latinLnBrk="0" hangingPunct="1">
        <a:defRPr sz="1073" kern="1200">
          <a:solidFill>
            <a:schemeClr val="tx1"/>
          </a:solidFill>
          <a:latin typeface="+mn-lt"/>
          <a:ea typeface="+mn-ea"/>
          <a:cs typeface="+mn-cs"/>
        </a:defRPr>
      </a:lvl6pPr>
      <a:lvl7pPr marL="1634873" algn="l" defTabSz="544958" rtl="0" eaLnBrk="1" latinLnBrk="0" hangingPunct="1">
        <a:defRPr sz="1073" kern="1200">
          <a:solidFill>
            <a:schemeClr val="tx1"/>
          </a:solidFill>
          <a:latin typeface="+mn-lt"/>
          <a:ea typeface="+mn-ea"/>
          <a:cs typeface="+mn-cs"/>
        </a:defRPr>
      </a:lvl7pPr>
      <a:lvl8pPr marL="1907352" algn="l" defTabSz="544958" rtl="0" eaLnBrk="1" latinLnBrk="0" hangingPunct="1">
        <a:defRPr sz="1073" kern="1200">
          <a:solidFill>
            <a:schemeClr val="tx1"/>
          </a:solidFill>
          <a:latin typeface="+mn-lt"/>
          <a:ea typeface="+mn-ea"/>
          <a:cs typeface="+mn-cs"/>
        </a:defRPr>
      </a:lvl8pPr>
      <a:lvl9pPr marL="2179832" algn="l" defTabSz="544958" rtl="0" eaLnBrk="1" latinLnBrk="0" hangingPunct="1">
        <a:defRPr sz="107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3FC0821A-8AE5-E6EE-44AF-24CA6DDB3843}"/>
              </a:ext>
            </a:extLst>
          </p:cNvPr>
          <p:cNvSpPr/>
          <p:nvPr/>
        </p:nvSpPr>
        <p:spPr>
          <a:xfrm>
            <a:off x="13530949" y="7905882"/>
            <a:ext cx="10663011" cy="4952037"/>
          </a:xfrm>
          <a:prstGeom prst="rect">
            <a:avLst/>
          </a:prstGeom>
          <a:gradFill flip="none" rotWithShape="1">
            <a:gsLst>
              <a:gs pos="0">
                <a:srgbClr val="00355C"/>
              </a:gs>
              <a:gs pos="50000">
                <a:srgbClr val="004B81"/>
              </a:gs>
              <a:gs pos="100000">
                <a:srgbClr val="004B8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913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9DB435E-2C05-6EF6-814C-464FA45596F8}"/>
              </a:ext>
            </a:extLst>
          </p:cNvPr>
          <p:cNvSpPr txBox="1"/>
          <p:nvPr/>
        </p:nvSpPr>
        <p:spPr>
          <a:xfrm>
            <a:off x="6689250" y="1885360"/>
            <a:ext cx="175047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>
                <a:solidFill>
                  <a:srgbClr val="004B81"/>
                </a:solidFill>
                <a:latin typeface="Gentona Book" pitchFamily="2" charset="77"/>
                <a:cs typeface="Calibri" panose="020F0502020204030204" pitchFamily="34" charset="0"/>
              </a:rPr>
              <a:t>Title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7F8FC86-61BE-6E43-2A12-1D08253661F7}"/>
              </a:ext>
            </a:extLst>
          </p:cNvPr>
          <p:cNvSpPr txBox="1"/>
          <p:nvPr/>
        </p:nvSpPr>
        <p:spPr>
          <a:xfrm>
            <a:off x="6689250" y="3289519"/>
            <a:ext cx="175047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rgbClr val="004B81"/>
                </a:solidFill>
                <a:latin typeface="Gentona Book" pitchFamily="2" charset="77"/>
                <a:cs typeface="Calibri" panose="020F0502020204030204" pitchFamily="34" charset="0"/>
              </a:rPr>
              <a:t>Subheading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1A307A0-2EEC-96D6-709D-16DFEB329DE3}"/>
              </a:ext>
            </a:extLst>
          </p:cNvPr>
          <p:cNvSpPr txBox="1"/>
          <p:nvPr/>
        </p:nvSpPr>
        <p:spPr>
          <a:xfrm>
            <a:off x="7130566" y="5637023"/>
            <a:ext cx="274039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Gentona Book" pitchFamily="2" charset="77"/>
              </a:rPr>
              <a:t>Authors and Affiliations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F1F267F-FD79-4E6B-48E6-21F1A504805E}"/>
              </a:ext>
            </a:extLst>
          </p:cNvPr>
          <p:cNvSpPr txBox="1">
            <a:spLocks/>
          </p:cNvSpPr>
          <p:nvPr/>
        </p:nvSpPr>
        <p:spPr>
          <a:xfrm>
            <a:off x="26048862" y="35658938"/>
            <a:ext cx="10035217" cy="1217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en-US" sz="2800" dirty="0">
                <a:latin typeface="Gentona Book" pitchFamily="2" charset="77"/>
              </a:rPr>
              <a:t>Sponsor/Affiliate logos here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84CCE2C-467F-A1E0-19E5-822C040ED51D}"/>
              </a:ext>
            </a:extLst>
          </p:cNvPr>
          <p:cNvSpPr txBox="1">
            <a:spLocks/>
          </p:cNvSpPr>
          <p:nvPr/>
        </p:nvSpPr>
        <p:spPr>
          <a:xfrm>
            <a:off x="14033921" y="8307405"/>
            <a:ext cx="9680025" cy="42739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5721" b="1" dirty="0">
                <a:solidFill>
                  <a:schemeClr val="bg1"/>
                </a:solidFill>
                <a:latin typeface="Gentona Book" pitchFamily="2" charset="77"/>
                <a:cs typeface="Calibri" panose="020F0502020204030204" pitchFamily="34" charset="0"/>
              </a:rPr>
              <a:t>Main idea </a:t>
            </a:r>
            <a:r>
              <a:rPr lang="en-US" sz="5721" dirty="0">
                <a:solidFill>
                  <a:schemeClr val="bg1"/>
                </a:solidFill>
                <a:latin typeface="Gentona Book" pitchFamily="2" charset="77"/>
                <a:cs typeface="Calibri" panose="020F0502020204030204" pitchFamily="34" charset="0"/>
              </a:rPr>
              <a:t>goes here. Keep it </a:t>
            </a:r>
            <a:r>
              <a:rPr lang="en-US" sz="5721" b="1" dirty="0">
                <a:solidFill>
                  <a:schemeClr val="bg1"/>
                </a:solidFill>
                <a:latin typeface="Gentona Book" pitchFamily="2" charset="77"/>
                <a:cs typeface="Calibri" panose="020F0502020204030204" pitchFamily="34" charset="0"/>
              </a:rPr>
              <a:t>short</a:t>
            </a:r>
            <a:r>
              <a:rPr lang="en-US" sz="5721" dirty="0">
                <a:solidFill>
                  <a:schemeClr val="bg1"/>
                </a:solidFill>
                <a:latin typeface="Gentona Book" pitchFamily="2" charset="77"/>
                <a:cs typeface="Calibri" panose="020F0502020204030204" pitchFamily="34" charset="0"/>
              </a:rPr>
              <a:t> and in </a:t>
            </a:r>
            <a:r>
              <a:rPr lang="en-US" sz="5721" b="1" dirty="0">
                <a:solidFill>
                  <a:schemeClr val="bg1"/>
                </a:solidFill>
                <a:latin typeface="Gentona Book" pitchFamily="2" charset="77"/>
                <a:cs typeface="Calibri" panose="020F0502020204030204" pitchFamily="34" charset="0"/>
              </a:rPr>
              <a:t>simple terms </a:t>
            </a:r>
            <a:r>
              <a:rPr lang="en-US" sz="5721" dirty="0">
                <a:solidFill>
                  <a:schemeClr val="bg1"/>
                </a:solidFill>
                <a:latin typeface="Gentona Book" pitchFamily="2" charset="77"/>
                <a:cs typeface="Calibri" panose="020F0502020204030204" pitchFamily="34" charset="0"/>
              </a:rPr>
              <a:t>and </a:t>
            </a:r>
            <a:r>
              <a:rPr lang="en-US" sz="5721" b="1" dirty="0">
                <a:solidFill>
                  <a:schemeClr val="bg1"/>
                </a:solidFill>
                <a:latin typeface="Gentona Book" pitchFamily="2" charset="77"/>
                <a:cs typeface="Calibri" panose="020F0502020204030204" pitchFamily="34" charset="0"/>
              </a:rPr>
              <a:t>bold</a:t>
            </a:r>
            <a:r>
              <a:rPr lang="en-US" sz="5721" dirty="0">
                <a:solidFill>
                  <a:schemeClr val="bg1"/>
                </a:solidFill>
                <a:latin typeface="Gentona Book" pitchFamily="2" charset="77"/>
                <a:cs typeface="Calibri" panose="020F0502020204030204" pitchFamily="34" charset="0"/>
              </a:rPr>
              <a:t> the most </a:t>
            </a:r>
            <a:r>
              <a:rPr lang="en-US" sz="5721" b="1" dirty="0">
                <a:solidFill>
                  <a:schemeClr val="bg1"/>
                </a:solidFill>
                <a:latin typeface="Gentona Book" pitchFamily="2" charset="77"/>
                <a:cs typeface="Calibri" panose="020F0502020204030204" pitchFamily="34" charset="0"/>
              </a:rPr>
              <a:t>important</a:t>
            </a:r>
            <a:r>
              <a:rPr lang="en-US" sz="5721" dirty="0">
                <a:solidFill>
                  <a:schemeClr val="bg1"/>
                </a:solidFill>
                <a:latin typeface="Gentona Book" pitchFamily="2" charset="77"/>
                <a:cs typeface="Calibri" panose="020F0502020204030204" pitchFamily="34" charset="0"/>
              </a:rPr>
              <a:t> words.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EB3A579-079D-A839-9026-DD16EF199F1F}"/>
              </a:ext>
            </a:extLst>
          </p:cNvPr>
          <p:cNvSpPr txBox="1">
            <a:spLocks/>
          </p:cNvSpPr>
          <p:nvPr/>
        </p:nvSpPr>
        <p:spPr>
          <a:xfrm>
            <a:off x="26025250" y="8941974"/>
            <a:ext cx="10129018" cy="387045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Bef>
                <a:spcPts val="2861"/>
              </a:spcBef>
            </a:pPr>
            <a:r>
              <a:rPr lang="en-US" sz="3200" dirty="0">
                <a:latin typeface="Gentona Book" pitchFamily="2" charset="77"/>
                <a:cs typeface="Calibri" panose="020F0502020204030204" pitchFamily="34" charset="0"/>
              </a:rPr>
              <a:t>(tables, figures)</a:t>
            </a:r>
          </a:p>
          <a:p>
            <a:pPr marL="204359" indent="-204359">
              <a:buFont typeface="Arial" panose="020B0604020202020204" pitchFamily="34" charset="0"/>
              <a:buChar char="•"/>
            </a:pPr>
            <a:r>
              <a:rPr lang="en-US" sz="3200" dirty="0">
                <a:latin typeface="Gentona Book" pitchFamily="2" charset="77"/>
                <a:cs typeface="Calibri" panose="020F0502020204030204" pitchFamily="34" charset="0"/>
              </a:rPr>
              <a:t>Place bulleted list here</a:t>
            </a:r>
          </a:p>
          <a:p>
            <a:pPr marL="204359" indent="-204359">
              <a:buFont typeface="Arial" panose="020B0604020202020204" pitchFamily="34" charset="0"/>
              <a:buChar char="•"/>
            </a:pPr>
            <a:r>
              <a:rPr lang="en-US" sz="3200" dirty="0">
                <a:latin typeface="Gentona Book" pitchFamily="2" charset="77"/>
                <a:cs typeface="Calibri" panose="020F0502020204030204" pitchFamily="34" charset="0"/>
              </a:rPr>
              <a:t>Place bulleted list here</a:t>
            </a:r>
          </a:p>
          <a:p>
            <a:pPr marL="204359" indent="-204359">
              <a:buFont typeface="Arial" panose="020B0604020202020204" pitchFamily="34" charset="0"/>
              <a:buChar char="•"/>
            </a:pPr>
            <a:r>
              <a:rPr lang="en-US" sz="3200" dirty="0">
                <a:latin typeface="Gentona Book" pitchFamily="2" charset="77"/>
                <a:cs typeface="Calibri" panose="020F0502020204030204" pitchFamily="34" charset="0"/>
              </a:rPr>
              <a:t>Place bulleted list here</a:t>
            </a:r>
          </a:p>
          <a:p>
            <a:pPr marL="204359" indent="-204359">
              <a:buFont typeface="Arial" panose="020B0604020202020204" pitchFamily="34" charset="0"/>
              <a:buChar char="•"/>
            </a:pPr>
            <a:r>
              <a:rPr lang="en-US" sz="3200" dirty="0">
                <a:latin typeface="Gentona Book" pitchFamily="2" charset="77"/>
                <a:cs typeface="Calibri" panose="020F0502020204030204" pitchFamily="34" charset="0"/>
              </a:rPr>
              <a:t>Place bulleted list here</a:t>
            </a:r>
          </a:p>
          <a:p>
            <a:pPr marL="204359" indent="-204359">
              <a:buFont typeface="Arial" panose="020B0604020202020204" pitchFamily="34" charset="0"/>
              <a:buChar char="•"/>
            </a:pPr>
            <a:r>
              <a:rPr lang="en-US" sz="3200" dirty="0">
                <a:latin typeface="Gentona Book" pitchFamily="2" charset="77"/>
                <a:cs typeface="Calibri" panose="020F0502020204030204" pitchFamily="34" charset="0"/>
              </a:rPr>
              <a:t>Place bulleted list here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89774311-F4C2-395D-9275-7348F3AC0E0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4190036" y="19451016"/>
            <a:ext cx="9388258" cy="5767705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DBA629D6-5D2F-BE94-C581-D968A449AD11}"/>
              </a:ext>
            </a:extLst>
          </p:cNvPr>
          <p:cNvSpPr txBox="1">
            <a:spLocks/>
          </p:cNvSpPr>
          <p:nvPr/>
        </p:nvSpPr>
        <p:spPr>
          <a:xfrm>
            <a:off x="13748078" y="35726538"/>
            <a:ext cx="10118473" cy="459709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ctr"/>
            <a:r>
              <a:rPr lang="en-US" sz="1907" b="1" dirty="0">
                <a:solidFill>
                  <a:srgbClr val="004B81"/>
                </a:solidFill>
                <a:latin typeface="Gentona Book" pitchFamily="2" charset="77"/>
              </a:rPr>
              <a:t>Add a web link to more information like the full paper or a QR code as shown to the left.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B8F3AB40-3CD8-5483-DF9A-D96BDD3A5CBA}"/>
              </a:ext>
            </a:extLst>
          </p:cNvPr>
          <p:cNvGrpSpPr/>
          <p:nvPr/>
        </p:nvGrpSpPr>
        <p:grpSpPr>
          <a:xfrm>
            <a:off x="14143951" y="34148492"/>
            <a:ext cx="4577050" cy="1150604"/>
            <a:chOff x="10153919" y="20263193"/>
            <a:chExt cx="7679959" cy="1930630"/>
          </a:xfrm>
        </p:grpSpPr>
        <p:pic>
          <p:nvPicPr>
            <p:cNvPr id="33" name="Picture 32" descr="A picture containing drawing&#10;&#10;Description automatically generated">
              <a:extLst>
                <a:ext uri="{FF2B5EF4-FFF2-40B4-BE49-F238E27FC236}">
                  <a16:creationId xmlns:a16="http://schemas.microsoft.com/office/drawing/2014/main" id="{762CCBF3-3013-43A2-FCEB-B747A5FA1A0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153919" y="20263193"/>
              <a:ext cx="1828800" cy="1828800"/>
            </a:xfrm>
            <a:prstGeom prst="rect">
              <a:avLst/>
            </a:prstGeom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F8F8D3B8-CFDB-6660-4485-4437C33FBE0E}"/>
                </a:ext>
              </a:extLst>
            </p:cNvPr>
            <p:cNvSpPr txBox="1">
              <a:spLocks/>
            </p:cNvSpPr>
            <p:nvPr/>
          </p:nvSpPr>
          <p:spPr>
            <a:xfrm>
              <a:off x="12208931" y="21167813"/>
              <a:ext cx="5624947" cy="1026010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/>
            <a:p>
              <a:r>
                <a:rPr lang="en-US" sz="1907" dirty="0">
                  <a:solidFill>
                    <a:srgbClr val="004B81"/>
                  </a:solidFill>
                  <a:latin typeface="Gentona Book" pitchFamily="2" charset="77"/>
                </a:rPr>
                <a:t>Take a picture with your smart phone to view the full paper.</a:t>
              </a:r>
            </a:p>
          </p:txBody>
        </p: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3750EA01-D28F-00C0-677F-B79DE3972A3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208931" y="20803793"/>
              <a:ext cx="2504596" cy="0"/>
            </a:xfrm>
            <a:prstGeom prst="straightConnector1">
              <a:avLst/>
            </a:prstGeom>
            <a:ln w="127000">
              <a:solidFill>
                <a:srgbClr val="004B8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DA9AC446-61D1-6ED9-BD07-F56240DC07EB}"/>
              </a:ext>
            </a:extLst>
          </p:cNvPr>
          <p:cNvSpPr txBox="1">
            <a:spLocks/>
          </p:cNvSpPr>
          <p:nvPr/>
        </p:nvSpPr>
        <p:spPr>
          <a:xfrm>
            <a:off x="1009928" y="8772939"/>
            <a:ext cx="10129019" cy="266482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Bef>
                <a:spcPts val="2861"/>
              </a:spcBef>
            </a:pPr>
            <a:r>
              <a:rPr lang="en-US" sz="3200" dirty="0">
                <a:latin typeface="Gentona Book" pitchFamily="2" charset="77"/>
                <a:cs typeface="Calibri" panose="020F0502020204030204" pitchFamily="34" charset="0"/>
              </a:rPr>
              <a:t>Place text here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D8B1827-ACAD-A297-12E6-8433CEF70A17}"/>
              </a:ext>
            </a:extLst>
          </p:cNvPr>
          <p:cNvSpPr txBox="1">
            <a:spLocks/>
          </p:cNvSpPr>
          <p:nvPr/>
        </p:nvSpPr>
        <p:spPr>
          <a:xfrm>
            <a:off x="1009928" y="33713517"/>
            <a:ext cx="10129019" cy="222707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Bef>
                <a:spcPts val="2861"/>
              </a:spcBef>
            </a:pPr>
            <a:r>
              <a:rPr lang="en-US" sz="3200" dirty="0">
                <a:latin typeface="Gentona Book" pitchFamily="2" charset="77"/>
                <a:cs typeface="Calibri" panose="020F0502020204030204" pitchFamily="34" charset="0"/>
              </a:rPr>
              <a:t>Place text here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46BC0F6-FCD0-7926-5A3A-C3ED7BE8A1F7}"/>
              </a:ext>
            </a:extLst>
          </p:cNvPr>
          <p:cNvSpPr txBox="1"/>
          <p:nvPr/>
        </p:nvSpPr>
        <p:spPr>
          <a:xfrm>
            <a:off x="26989519" y="3529362"/>
            <a:ext cx="72075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>
                <a:solidFill>
                  <a:srgbClr val="004B81"/>
                </a:solidFill>
                <a:latin typeface="Gentona Book" pitchFamily="2" charset="77"/>
              </a:rPr>
              <a:t>Contact information</a:t>
            </a:r>
          </a:p>
          <a:p>
            <a:pPr algn="r"/>
            <a:r>
              <a:rPr lang="en-US" sz="2400" dirty="0">
                <a:solidFill>
                  <a:srgbClr val="004B81"/>
                </a:solidFill>
                <a:latin typeface="Gentona Book" pitchFamily="2" charset="77"/>
              </a:rPr>
              <a:t>James Smith</a:t>
            </a:r>
          </a:p>
          <a:p>
            <a:pPr algn="r"/>
            <a:r>
              <a:rPr lang="en-US" sz="2400" dirty="0">
                <a:solidFill>
                  <a:srgbClr val="004B81"/>
                </a:solidFill>
                <a:latin typeface="Gentona Book" pitchFamily="2" charset="77"/>
              </a:rPr>
              <a:t>J_test_smith@ufl.edu</a:t>
            </a:r>
          </a:p>
          <a:p>
            <a:pPr algn="r"/>
            <a:r>
              <a:rPr lang="en-US" sz="2400" dirty="0">
                <a:solidFill>
                  <a:srgbClr val="004B81"/>
                </a:solidFill>
                <a:latin typeface="Gentona Book" pitchFamily="2" charset="77"/>
              </a:rPr>
              <a:t>863-956-1151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F1B89187-62A9-63E6-D332-807C51F9371B}"/>
              </a:ext>
            </a:extLst>
          </p:cNvPr>
          <p:cNvSpPr txBox="1"/>
          <p:nvPr/>
        </p:nvSpPr>
        <p:spPr>
          <a:xfrm>
            <a:off x="15304880" y="13242670"/>
            <a:ext cx="704213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b="1" dirty="0">
                <a:solidFill>
                  <a:srgbClr val="004B81"/>
                </a:solidFill>
                <a:latin typeface="Gentona Book" pitchFamily="2" charset="77"/>
                <a:cs typeface="Calibri" panose="020F0502020204030204" pitchFamily="34" charset="0"/>
              </a:rPr>
              <a:t>Results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79EEC54E-78E8-967A-A73A-5C9B3B8E8ED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4190035" y="15813461"/>
            <a:ext cx="4562202" cy="3048508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C6FED19A-01D6-E467-3183-3F4069DF302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9016091" y="15789699"/>
            <a:ext cx="4562202" cy="3048508"/>
          </a:xfrm>
          <a:prstGeom prst="rect">
            <a:avLst/>
          </a:prstGeom>
        </p:spPr>
      </p:pic>
      <p:grpSp>
        <p:nvGrpSpPr>
          <p:cNvPr id="49" name="Group 48">
            <a:extLst>
              <a:ext uri="{FF2B5EF4-FFF2-40B4-BE49-F238E27FC236}">
                <a16:creationId xmlns:a16="http://schemas.microsoft.com/office/drawing/2014/main" id="{34B9946E-5F05-3BD2-6C79-663063F35FD2}"/>
              </a:ext>
            </a:extLst>
          </p:cNvPr>
          <p:cNvGrpSpPr/>
          <p:nvPr/>
        </p:nvGrpSpPr>
        <p:grpSpPr>
          <a:xfrm>
            <a:off x="14598927" y="14759177"/>
            <a:ext cx="8582564" cy="304800"/>
            <a:chOff x="14193376" y="13715584"/>
            <a:chExt cx="8582564" cy="304800"/>
          </a:xfrm>
        </p:grpSpPr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A9E1A375-F3A6-FCA4-BD9F-10D7B3B10271}"/>
                </a:ext>
              </a:extLst>
            </p:cNvPr>
            <p:cNvCxnSpPr/>
            <p:nvPr/>
          </p:nvCxnSpPr>
          <p:spPr>
            <a:xfrm>
              <a:off x="14193376" y="13715584"/>
              <a:ext cx="7200900" cy="0"/>
            </a:xfrm>
            <a:prstGeom prst="line">
              <a:avLst/>
            </a:prstGeom>
            <a:ln w="57150">
              <a:solidFill>
                <a:srgbClr val="F26F2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F4C684AC-25B0-66BE-DBB6-8AAB10EB9B2B}"/>
                </a:ext>
              </a:extLst>
            </p:cNvPr>
            <p:cNvCxnSpPr/>
            <p:nvPr/>
          </p:nvCxnSpPr>
          <p:spPr>
            <a:xfrm>
              <a:off x="15575040" y="14020384"/>
              <a:ext cx="7200900" cy="0"/>
            </a:xfrm>
            <a:prstGeom prst="line">
              <a:avLst/>
            </a:prstGeom>
            <a:ln w="57150">
              <a:solidFill>
                <a:srgbClr val="F26F2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52" name="TextBox 51">
            <a:extLst>
              <a:ext uri="{FF2B5EF4-FFF2-40B4-BE49-F238E27FC236}">
                <a16:creationId xmlns:a16="http://schemas.microsoft.com/office/drawing/2014/main" id="{B4DB9E19-7156-0587-41EE-12AB8E6B671D}"/>
              </a:ext>
            </a:extLst>
          </p:cNvPr>
          <p:cNvSpPr txBox="1">
            <a:spLocks/>
          </p:cNvSpPr>
          <p:nvPr/>
        </p:nvSpPr>
        <p:spPr>
          <a:xfrm>
            <a:off x="26048864" y="20483218"/>
            <a:ext cx="10129019" cy="266482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3200" dirty="0">
                <a:latin typeface="Gentona Book" pitchFamily="2" charset="77"/>
                <a:cs typeface="Calibri" panose="020F0502020204030204" pitchFamily="34" charset="0"/>
              </a:rPr>
              <a:t>Place text here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7D98619F-9FA0-A8BD-9587-3B69E14D95DB}"/>
              </a:ext>
            </a:extLst>
          </p:cNvPr>
          <p:cNvGrpSpPr/>
          <p:nvPr/>
        </p:nvGrpSpPr>
        <p:grpSpPr>
          <a:xfrm>
            <a:off x="1009928" y="7905879"/>
            <a:ext cx="10129019" cy="812033"/>
            <a:chOff x="794277" y="10464044"/>
            <a:chExt cx="10129019" cy="812033"/>
          </a:xfrm>
        </p:grpSpPr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7E5A0654-3683-8FE3-05AD-4941C818B642}"/>
                </a:ext>
              </a:extLst>
            </p:cNvPr>
            <p:cNvCxnSpPr>
              <a:cxnSpLocks/>
            </p:cNvCxnSpPr>
            <p:nvPr/>
          </p:nvCxnSpPr>
          <p:spPr>
            <a:xfrm>
              <a:off x="794277" y="11276077"/>
              <a:ext cx="7200900" cy="0"/>
            </a:xfrm>
            <a:prstGeom prst="line">
              <a:avLst/>
            </a:prstGeom>
            <a:ln w="57150">
              <a:solidFill>
                <a:srgbClr val="F26F2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F9982D86-B9B6-3E39-7C8D-CCBD82BF3452}"/>
                </a:ext>
              </a:extLst>
            </p:cNvPr>
            <p:cNvSpPr txBox="1">
              <a:spLocks/>
            </p:cNvSpPr>
            <p:nvPr/>
          </p:nvSpPr>
          <p:spPr>
            <a:xfrm>
              <a:off x="794277" y="10464044"/>
              <a:ext cx="10129019" cy="81203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spcBef>
                  <a:spcPts val="2861"/>
                </a:spcBef>
              </a:pPr>
              <a:r>
                <a:rPr lang="en-US" sz="4400" b="1" dirty="0">
                  <a:solidFill>
                    <a:srgbClr val="004B81"/>
                  </a:solidFill>
                  <a:latin typeface="Gentona Book" pitchFamily="2" charset="77"/>
                  <a:cs typeface="Calibri" panose="020F0502020204030204" pitchFamily="34" charset="0"/>
                </a:rPr>
                <a:t>Introduction</a:t>
              </a:r>
              <a:endParaRPr lang="en-US" sz="3200" dirty="0">
                <a:latin typeface="Gentona Book" pitchFamily="2" charset="77"/>
                <a:cs typeface="Calibri" panose="020F0502020204030204" pitchFamily="34" charset="0"/>
              </a:endParaRPr>
            </a:p>
          </p:txBody>
        </p: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21A4E6C9-3D68-0197-EB5A-27D263A43BDB}"/>
              </a:ext>
            </a:extLst>
          </p:cNvPr>
          <p:cNvSpPr txBox="1">
            <a:spLocks/>
          </p:cNvSpPr>
          <p:nvPr/>
        </p:nvSpPr>
        <p:spPr>
          <a:xfrm>
            <a:off x="1120765" y="16139060"/>
            <a:ext cx="10129019" cy="266482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Bef>
                <a:spcPts val="2861"/>
              </a:spcBef>
            </a:pPr>
            <a:r>
              <a:rPr lang="en-US" sz="3200" dirty="0">
                <a:latin typeface="Gentona Book" pitchFamily="2" charset="77"/>
                <a:cs typeface="Calibri" panose="020F0502020204030204" pitchFamily="34" charset="0"/>
              </a:rPr>
              <a:t>Place text here</a:t>
            </a: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2877D7FB-4617-ACD4-E81E-A648A1F42BC4}"/>
              </a:ext>
            </a:extLst>
          </p:cNvPr>
          <p:cNvGrpSpPr/>
          <p:nvPr/>
        </p:nvGrpSpPr>
        <p:grpSpPr>
          <a:xfrm>
            <a:off x="1009929" y="24291974"/>
            <a:ext cx="10129019" cy="812033"/>
            <a:chOff x="794277" y="10464044"/>
            <a:chExt cx="10129019" cy="812033"/>
          </a:xfrm>
        </p:grpSpPr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DD92A312-4313-4349-DA2C-89DD0B4EE0F1}"/>
                </a:ext>
              </a:extLst>
            </p:cNvPr>
            <p:cNvCxnSpPr>
              <a:cxnSpLocks/>
            </p:cNvCxnSpPr>
            <p:nvPr/>
          </p:nvCxnSpPr>
          <p:spPr>
            <a:xfrm>
              <a:off x="794277" y="11276077"/>
              <a:ext cx="7200900" cy="0"/>
            </a:xfrm>
            <a:prstGeom prst="line">
              <a:avLst/>
            </a:prstGeom>
            <a:ln w="57150">
              <a:solidFill>
                <a:srgbClr val="F26F2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4629A766-3537-C06C-667D-17A167304942}"/>
                </a:ext>
              </a:extLst>
            </p:cNvPr>
            <p:cNvSpPr txBox="1">
              <a:spLocks/>
            </p:cNvSpPr>
            <p:nvPr/>
          </p:nvSpPr>
          <p:spPr>
            <a:xfrm>
              <a:off x="794277" y="10464044"/>
              <a:ext cx="10129019" cy="81203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spcBef>
                  <a:spcPts val="2861"/>
                </a:spcBef>
              </a:pPr>
              <a:r>
                <a:rPr lang="en-US" sz="4400" b="1" dirty="0">
                  <a:solidFill>
                    <a:srgbClr val="004B81"/>
                  </a:solidFill>
                  <a:latin typeface="Gentona Book" panose="00000500000000000000" pitchFamily="50" charset="0"/>
                  <a:cs typeface="Calibri" panose="020F0502020204030204" pitchFamily="34" charset="0"/>
                </a:rPr>
                <a:t>Methods</a:t>
              </a:r>
              <a:endParaRPr lang="en-US" sz="3200" dirty="0">
                <a:latin typeface="Gentona Book" pitchFamily="2" charset="77"/>
                <a:cs typeface="Calibri" panose="020F0502020204030204" pitchFamily="34" charset="0"/>
              </a:endParaRPr>
            </a:p>
          </p:txBody>
        </p:sp>
      </p:grpSp>
      <p:sp>
        <p:nvSpPr>
          <p:cNvPr id="60" name="TextBox 59">
            <a:extLst>
              <a:ext uri="{FF2B5EF4-FFF2-40B4-BE49-F238E27FC236}">
                <a16:creationId xmlns:a16="http://schemas.microsoft.com/office/drawing/2014/main" id="{898043FB-AA1A-D788-EF76-E2C0413B9919}"/>
              </a:ext>
            </a:extLst>
          </p:cNvPr>
          <p:cNvSpPr txBox="1">
            <a:spLocks/>
          </p:cNvSpPr>
          <p:nvPr/>
        </p:nvSpPr>
        <p:spPr>
          <a:xfrm>
            <a:off x="1009929" y="25157110"/>
            <a:ext cx="10129019" cy="266482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Bef>
                <a:spcPts val="2861"/>
              </a:spcBef>
            </a:pPr>
            <a:r>
              <a:rPr lang="en-US" sz="3200" dirty="0">
                <a:latin typeface="Gentona Book" pitchFamily="2" charset="77"/>
                <a:cs typeface="Calibri" panose="020F0502020204030204" pitchFamily="34" charset="0"/>
              </a:rPr>
              <a:t>Place text here</a:t>
            </a: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8B8D0C41-4E6C-0802-C195-7FA379C91B96}"/>
              </a:ext>
            </a:extLst>
          </p:cNvPr>
          <p:cNvGrpSpPr/>
          <p:nvPr/>
        </p:nvGrpSpPr>
        <p:grpSpPr>
          <a:xfrm>
            <a:off x="1273165" y="15252660"/>
            <a:ext cx="10129019" cy="812033"/>
            <a:chOff x="794277" y="10464044"/>
            <a:chExt cx="10129019" cy="812033"/>
          </a:xfrm>
        </p:grpSpPr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CB85224A-95F4-8E4C-9139-46409E181D02}"/>
                </a:ext>
              </a:extLst>
            </p:cNvPr>
            <p:cNvCxnSpPr>
              <a:cxnSpLocks/>
            </p:cNvCxnSpPr>
            <p:nvPr/>
          </p:nvCxnSpPr>
          <p:spPr>
            <a:xfrm>
              <a:off x="794277" y="11276077"/>
              <a:ext cx="7200900" cy="0"/>
            </a:xfrm>
            <a:prstGeom prst="line">
              <a:avLst/>
            </a:prstGeom>
            <a:ln w="57150">
              <a:solidFill>
                <a:srgbClr val="F26F2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8442E5B0-4AC0-4159-ECA0-E0CB295582E0}"/>
                </a:ext>
              </a:extLst>
            </p:cNvPr>
            <p:cNvSpPr txBox="1">
              <a:spLocks/>
            </p:cNvSpPr>
            <p:nvPr/>
          </p:nvSpPr>
          <p:spPr>
            <a:xfrm>
              <a:off x="794277" y="10464044"/>
              <a:ext cx="10129019" cy="81203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spcBef>
                  <a:spcPts val="2861"/>
                </a:spcBef>
              </a:pPr>
              <a:r>
                <a:rPr lang="en-US" sz="4400" b="1" dirty="0">
                  <a:solidFill>
                    <a:srgbClr val="004B81"/>
                  </a:solidFill>
                  <a:latin typeface="Gentona Book" pitchFamily="2" charset="77"/>
                  <a:cs typeface="Calibri" panose="020F0502020204030204" pitchFamily="34" charset="0"/>
                </a:rPr>
                <a:t>Objective</a:t>
              </a:r>
              <a:endParaRPr lang="en-US" sz="3200" dirty="0">
                <a:latin typeface="Gentona Book" pitchFamily="2" charset="77"/>
                <a:cs typeface="Calibri" panose="020F0502020204030204" pitchFamily="34" charset="0"/>
              </a:endParaRP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B6B5243D-DCAF-F0F6-9164-BF9DC7F1EF1C}"/>
              </a:ext>
            </a:extLst>
          </p:cNvPr>
          <p:cNvGrpSpPr/>
          <p:nvPr/>
        </p:nvGrpSpPr>
        <p:grpSpPr>
          <a:xfrm>
            <a:off x="1009928" y="32826992"/>
            <a:ext cx="10129019" cy="812033"/>
            <a:chOff x="794277" y="10464044"/>
            <a:chExt cx="10129019" cy="812033"/>
          </a:xfrm>
        </p:grpSpPr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811BBB47-3CF7-94E8-05DB-389E5576D21D}"/>
                </a:ext>
              </a:extLst>
            </p:cNvPr>
            <p:cNvCxnSpPr>
              <a:cxnSpLocks/>
            </p:cNvCxnSpPr>
            <p:nvPr/>
          </p:nvCxnSpPr>
          <p:spPr>
            <a:xfrm>
              <a:off x="794277" y="11276077"/>
              <a:ext cx="7200900" cy="0"/>
            </a:xfrm>
            <a:prstGeom prst="line">
              <a:avLst/>
            </a:prstGeom>
            <a:ln w="57150">
              <a:solidFill>
                <a:srgbClr val="F26F2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7EF7FEFB-6322-703A-0510-7EFBE41DA2E3}"/>
                </a:ext>
              </a:extLst>
            </p:cNvPr>
            <p:cNvSpPr txBox="1">
              <a:spLocks/>
            </p:cNvSpPr>
            <p:nvPr/>
          </p:nvSpPr>
          <p:spPr>
            <a:xfrm>
              <a:off x="794277" y="10464044"/>
              <a:ext cx="10129019" cy="81203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spcBef>
                  <a:spcPts val="2861"/>
                </a:spcBef>
              </a:pPr>
              <a:r>
                <a:rPr lang="en-US" sz="4400" b="1" dirty="0">
                  <a:solidFill>
                    <a:srgbClr val="004B81"/>
                  </a:solidFill>
                  <a:latin typeface="Gentona Book" panose="00000500000000000000" pitchFamily="50" charset="0"/>
                  <a:cs typeface="Calibri" panose="020F0502020204030204" pitchFamily="34" charset="0"/>
                </a:rPr>
                <a:t>References</a:t>
              </a:r>
              <a:endParaRPr lang="en-US" sz="3200" dirty="0">
                <a:latin typeface="Gentona Book" pitchFamily="2" charset="77"/>
                <a:cs typeface="Calibri" panose="020F0502020204030204" pitchFamily="34" charset="0"/>
              </a:endParaRPr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E043AE89-A931-BC15-2EEC-ACFA93E63452}"/>
              </a:ext>
            </a:extLst>
          </p:cNvPr>
          <p:cNvGrpSpPr/>
          <p:nvPr/>
        </p:nvGrpSpPr>
        <p:grpSpPr>
          <a:xfrm>
            <a:off x="26048864" y="8058279"/>
            <a:ext cx="10129019" cy="812033"/>
            <a:chOff x="794277" y="10464044"/>
            <a:chExt cx="10129019" cy="812033"/>
          </a:xfrm>
        </p:grpSpPr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8EAB7B84-F942-BC47-1D42-DAE55D38F580}"/>
                </a:ext>
              </a:extLst>
            </p:cNvPr>
            <p:cNvCxnSpPr>
              <a:cxnSpLocks/>
            </p:cNvCxnSpPr>
            <p:nvPr/>
          </p:nvCxnSpPr>
          <p:spPr>
            <a:xfrm>
              <a:off x="794277" y="11276077"/>
              <a:ext cx="7200900" cy="0"/>
            </a:xfrm>
            <a:prstGeom prst="line">
              <a:avLst/>
            </a:prstGeom>
            <a:ln w="57150">
              <a:solidFill>
                <a:srgbClr val="F26F2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573FF1E7-DEBE-112A-61C9-EB86AB7EA26A}"/>
                </a:ext>
              </a:extLst>
            </p:cNvPr>
            <p:cNvSpPr txBox="1">
              <a:spLocks/>
            </p:cNvSpPr>
            <p:nvPr/>
          </p:nvSpPr>
          <p:spPr>
            <a:xfrm>
              <a:off x="794277" y="10464044"/>
              <a:ext cx="10129019" cy="81203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spcBef>
                  <a:spcPts val="2861"/>
                </a:spcBef>
              </a:pPr>
              <a:r>
                <a:rPr lang="en-US" sz="4400" b="1" dirty="0">
                  <a:solidFill>
                    <a:srgbClr val="004B81"/>
                  </a:solidFill>
                  <a:latin typeface="Gentona Book" pitchFamily="2" charset="77"/>
                  <a:cs typeface="Calibri" panose="020F0502020204030204" pitchFamily="34" charset="0"/>
                </a:rPr>
                <a:t>Summary</a:t>
              </a:r>
              <a:endParaRPr lang="en-US" sz="3200" dirty="0">
                <a:latin typeface="Gentona Book" pitchFamily="2" charset="77"/>
                <a:cs typeface="Calibri" panose="020F0502020204030204" pitchFamily="34" charset="0"/>
              </a:endParaRPr>
            </a:p>
          </p:txBody>
        </p:sp>
      </p:grp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A00F84C6-0645-0ABB-EC55-A83FD55EC4AB}"/>
              </a:ext>
            </a:extLst>
          </p:cNvPr>
          <p:cNvCxnSpPr>
            <a:cxnSpLocks/>
          </p:cNvCxnSpPr>
          <p:nvPr/>
        </p:nvCxnSpPr>
        <p:spPr>
          <a:xfrm>
            <a:off x="26048864" y="20418402"/>
            <a:ext cx="7200900" cy="0"/>
          </a:xfrm>
          <a:prstGeom prst="line">
            <a:avLst/>
          </a:prstGeom>
          <a:ln w="57150">
            <a:solidFill>
              <a:srgbClr val="F26F2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1" name="TextBox 70">
            <a:extLst>
              <a:ext uri="{FF2B5EF4-FFF2-40B4-BE49-F238E27FC236}">
                <a16:creationId xmlns:a16="http://schemas.microsoft.com/office/drawing/2014/main" id="{D23C6880-2082-98A5-8E8F-CCFFB643C9EE}"/>
              </a:ext>
            </a:extLst>
          </p:cNvPr>
          <p:cNvSpPr txBox="1">
            <a:spLocks/>
          </p:cNvSpPr>
          <p:nvPr/>
        </p:nvSpPr>
        <p:spPr>
          <a:xfrm>
            <a:off x="26048864" y="19606369"/>
            <a:ext cx="10129019" cy="81203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Bef>
                <a:spcPts val="2861"/>
              </a:spcBef>
            </a:pPr>
            <a:r>
              <a:rPr lang="en-US" sz="4400" b="1" dirty="0">
                <a:solidFill>
                  <a:srgbClr val="004B81"/>
                </a:solidFill>
                <a:latin typeface="Gentona Book" pitchFamily="2" charset="77"/>
                <a:cs typeface="Calibri" panose="020F0502020204030204" pitchFamily="34" charset="0"/>
              </a:rPr>
              <a:t>Discussion</a:t>
            </a:r>
            <a:endParaRPr lang="en-US" sz="3200" dirty="0">
              <a:latin typeface="Gentona Book" pitchFamily="2" charset="77"/>
              <a:cs typeface="Calibri" panose="020F0502020204030204" pitchFamily="34" charset="0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F906AFBC-595E-DFA7-973E-5A60BEE321E0}"/>
              </a:ext>
            </a:extLst>
          </p:cNvPr>
          <p:cNvSpPr txBox="1">
            <a:spLocks/>
          </p:cNvSpPr>
          <p:nvPr/>
        </p:nvSpPr>
        <p:spPr>
          <a:xfrm>
            <a:off x="26001962" y="33703229"/>
            <a:ext cx="10129019" cy="180464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3200" dirty="0">
                <a:latin typeface="Gentona Book" pitchFamily="2" charset="77"/>
                <a:cs typeface="Calibri" panose="020F0502020204030204" pitchFamily="34" charset="0"/>
              </a:rPr>
              <a:t>Place text here</a:t>
            </a: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FEF716DD-B738-B53B-B954-F5F766760CFA}"/>
              </a:ext>
            </a:extLst>
          </p:cNvPr>
          <p:cNvGrpSpPr/>
          <p:nvPr/>
        </p:nvGrpSpPr>
        <p:grpSpPr>
          <a:xfrm>
            <a:off x="26001962" y="32826380"/>
            <a:ext cx="10129019" cy="812033"/>
            <a:chOff x="794277" y="10464044"/>
            <a:chExt cx="10129019" cy="812033"/>
          </a:xfrm>
        </p:grpSpPr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CCF75B8A-2DB8-AC8C-E16B-0C2F9F6DD6DB}"/>
                </a:ext>
              </a:extLst>
            </p:cNvPr>
            <p:cNvCxnSpPr>
              <a:cxnSpLocks/>
            </p:cNvCxnSpPr>
            <p:nvPr/>
          </p:nvCxnSpPr>
          <p:spPr>
            <a:xfrm>
              <a:off x="794277" y="11276077"/>
              <a:ext cx="7200900" cy="0"/>
            </a:xfrm>
            <a:prstGeom prst="line">
              <a:avLst/>
            </a:prstGeom>
            <a:ln w="57150">
              <a:solidFill>
                <a:srgbClr val="F26F2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C277CD5B-4A3C-B94D-F118-1072F5F8FFD7}"/>
                </a:ext>
              </a:extLst>
            </p:cNvPr>
            <p:cNvSpPr txBox="1">
              <a:spLocks/>
            </p:cNvSpPr>
            <p:nvPr/>
          </p:nvSpPr>
          <p:spPr>
            <a:xfrm>
              <a:off x="794277" y="10464044"/>
              <a:ext cx="10129019" cy="81203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spcBef>
                  <a:spcPts val="2861"/>
                </a:spcBef>
              </a:pPr>
              <a:r>
                <a:rPr lang="en-US" sz="4400" b="1" dirty="0">
                  <a:solidFill>
                    <a:srgbClr val="004B81"/>
                  </a:solidFill>
                  <a:latin typeface="Gentona Book" pitchFamily="2" charset="77"/>
                  <a:cs typeface="Calibri" panose="020F0502020204030204" pitchFamily="34" charset="0"/>
                </a:rPr>
                <a:t>Acknowledgements</a:t>
              </a:r>
              <a:endParaRPr lang="en-US" sz="3200" dirty="0">
                <a:latin typeface="Gentona Book" pitchFamily="2" charset="77"/>
                <a:cs typeface="Calibri" panose="020F0502020204030204" pitchFamily="34" charset="0"/>
              </a:endParaRPr>
            </a:p>
          </p:txBody>
        </p:sp>
      </p:grpSp>
      <p:pic>
        <p:nvPicPr>
          <p:cNvPr id="76" name="Picture 75">
            <a:extLst>
              <a:ext uri="{FF2B5EF4-FFF2-40B4-BE49-F238E27FC236}">
                <a16:creationId xmlns:a16="http://schemas.microsoft.com/office/drawing/2014/main" id="{933B6598-9D0C-CB0D-A687-89FABC2939F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4168447" y="25831530"/>
            <a:ext cx="4562202" cy="3048508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E30C57F0-6919-54FE-8433-3530B1D4984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9016092" y="25831530"/>
            <a:ext cx="4562202" cy="3048508"/>
          </a:xfrm>
          <a:prstGeom prst="rect">
            <a:avLst/>
          </a:prstGeom>
        </p:spPr>
      </p:pic>
      <p:sp>
        <p:nvSpPr>
          <p:cNvPr id="78" name="TextBox 77">
            <a:extLst>
              <a:ext uri="{FF2B5EF4-FFF2-40B4-BE49-F238E27FC236}">
                <a16:creationId xmlns:a16="http://schemas.microsoft.com/office/drawing/2014/main" id="{219546D7-1785-CAD5-3F06-BFA3C9EA1525}"/>
              </a:ext>
            </a:extLst>
          </p:cNvPr>
          <p:cNvSpPr txBox="1"/>
          <p:nvPr/>
        </p:nvSpPr>
        <p:spPr>
          <a:xfrm>
            <a:off x="16124750" y="1742046"/>
            <a:ext cx="624929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 dirty="0"/>
              <a:t>42x42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48837E9-FDCF-6622-7223-E039F607008F}"/>
              </a:ext>
            </a:extLst>
          </p:cNvPr>
          <p:cNvGrpSpPr/>
          <p:nvPr/>
        </p:nvGrpSpPr>
        <p:grpSpPr>
          <a:xfrm>
            <a:off x="34521983" y="2292012"/>
            <a:ext cx="2470692" cy="2720961"/>
            <a:chOff x="33876342" y="769084"/>
            <a:chExt cx="2126968" cy="272096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128143F5-EBD4-635E-00E0-D26F5CA883C7}"/>
                </a:ext>
              </a:extLst>
            </p:cNvPr>
            <p:cNvSpPr/>
            <p:nvPr/>
          </p:nvSpPr>
          <p:spPr>
            <a:xfrm>
              <a:off x="33876342" y="769084"/>
              <a:ext cx="2126968" cy="272096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Graphic 3" descr="User with solid fill">
              <a:extLst>
                <a:ext uri="{FF2B5EF4-FFF2-40B4-BE49-F238E27FC236}">
                  <a16:creationId xmlns:a16="http://schemas.microsoft.com/office/drawing/2014/main" id="{67038170-388F-373D-CDE2-748E28066C5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4060751" y="1250489"/>
              <a:ext cx="1758149" cy="1758149"/>
            </a:xfrm>
            <a:prstGeom prst="rect">
              <a:avLst/>
            </a:prstGeom>
          </p:spPr>
        </p:pic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E22E1A72-EB0E-1D32-F7F8-856E86D52DC9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1120765" y="2464211"/>
            <a:ext cx="4522092" cy="1503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855419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5" id="{5C898885-DF3E-9848-A3AC-9F8465307429}" vid="{4BA3FBE9-5EB1-FE47-9F4E-B4824C79348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90C56BB243F44E9D4F54197FA7FB6B" ma:contentTypeVersion="11" ma:contentTypeDescription="Create a new document." ma:contentTypeScope="" ma:versionID="e8730a002197f3a47b451c1aa10e8cad">
  <xsd:schema xmlns:xsd="http://www.w3.org/2001/XMLSchema" xmlns:xs="http://www.w3.org/2001/XMLSchema" xmlns:p="http://schemas.microsoft.com/office/2006/metadata/properties" xmlns:ns2="a177bdbd-2d8b-4947-9524-af8c61f10503" xmlns:ns3="eebe0ffd-2742-478c-bd9f-8d14f42d6fad" targetNamespace="http://schemas.microsoft.com/office/2006/metadata/properties" ma:root="true" ma:fieldsID="4cb3c5f51b70d68049b2a074bc38dbb7" ns2:_="" ns3:_="">
    <xsd:import namespace="a177bdbd-2d8b-4947-9524-af8c61f10503"/>
    <xsd:import namespace="eebe0ffd-2742-478c-bd9f-8d14f42d6fa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77bdbd-2d8b-4947-9524-af8c61f1050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fa0c477a-f09e-4137-8c49-77869fdcca9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ebe0ffd-2742-478c-bd9f-8d14f42d6fad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360b92d5-8ef6-4d3a-b806-7a2f4a02c25c}" ma:internalName="TaxCatchAll" ma:showField="CatchAllData" ma:web="eebe0ffd-2742-478c-bd9f-8d14f42d6fa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177bdbd-2d8b-4947-9524-af8c61f10503">
      <Terms xmlns="http://schemas.microsoft.com/office/infopath/2007/PartnerControls"/>
    </lcf76f155ced4ddcb4097134ff3c332f>
    <TaxCatchAll xmlns="eebe0ffd-2742-478c-bd9f-8d14f42d6fad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0A5218B-F3E1-4F85-9DA0-A004B1F7606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177bdbd-2d8b-4947-9524-af8c61f10503"/>
    <ds:schemaRef ds:uri="eebe0ffd-2742-478c-bd9f-8d14f42d6fa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7E071A6-D6E7-4A34-A73D-AAAED14B72B8}">
  <ds:schemaRefs>
    <ds:schemaRef ds:uri="http://purl.org/dc/dcmitype/"/>
    <ds:schemaRef ds:uri="http://purl.org/dc/terms/"/>
    <ds:schemaRef ds:uri="eebe0ffd-2742-478c-bd9f-8d14f42d6fad"/>
    <ds:schemaRef ds:uri="http://schemas.microsoft.com/office/infopath/2007/PartnerControls"/>
    <ds:schemaRef ds:uri="http://schemas.microsoft.com/office/2006/metadata/properties"/>
    <ds:schemaRef ds:uri="http://www.w3.org/XML/1998/namespace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a177bdbd-2d8b-4947-9524-af8c61f10503"/>
  </ds:schemaRefs>
</ds:datastoreItem>
</file>

<file path=customXml/itemProps3.xml><?xml version="1.0" encoding="utf-8"?>
<ds:datastoreItem xmlns:ds="http://schemas.openxmlformats.org/officeDocument/2006/customXml" ds:itemID="{02D5788B-185C-4CE5-A557-EDABE509660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</TotalTime>
  <Words>130</Words>
  <Application>Microsoft Office PowerPoint</Application>
  <PresentationFormat>Custom</PresentationFormat>
  <Paragraphs>33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Gentona Book</vt:lpstr>
      <vt:lpstr>Arial</vt:lpstr>
      <vt:lpstr>Calibri</vt:lpstr>
      <vt:lpstr>Custom Design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Bryant, Tracy</dc:creator>
  <cp:lastModifiedBy>Burrow, Jamie D.</cp:lastModifiedBy>
  <cp:revision>9</cp:revision>
  <cp:lastPrinted>2024-07-10T14:59:06Z</cp:lastPrinted>
  <dcterms:created xsi:type="dcterms:W3CDTF">2022-03-16T21:17:55Z</dcterms:created>
  <dcterms:modified xsi:type="dcterms:W3CDTF">2024-08-27T15:35:46Z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0x010100C290C56BB243F44E9D4F54197FA7FB6B</vt:lpwstr>
  </property>
  <property fmtid="{D5CDD505-2E9C-101B-9397-08002B2CF9AE}" pid="3" name="MediaServiceImageTags">
    <vt:lpwstr/>
  </property>
</Properties>
</file>